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6.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7.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8.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9.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9" r:id="rId1"/>
    <p:sldMasterId id="2147483746" r:id="rId2"/>
    <p:sldMasterId id="2147483713" r:id="rId3"/>
    <p:sldMasterId id="2147483680" r:id="rId4"/>
    <p:sldMasterId id="2147483734" r:id="rId5"/>
    <p:sldMasterId id="2147483748" r:id="rId6"/>
    <p:sldMasterId id="2147483692" r:id="rId7"/>
    <p:sldMasterId id="2147483671" r:id="rId8"/>
    <p:sldMasterId id="2147483725" r:id="rId9"/>
  </p:sldMasterIdLst>
  <p:sldIdLst>
    <p:sldId id="258" r:id="rId10"/>
    <p:sldId id="259" r:id="rId11"/>
    <p:sldId id="264" r:id="rId12"/>
    <p:sldId id="261" r:id="rId13"/>
    <p:sldId id="267" r:id="rId14"/>
    <p:sldId id="263" r:id="rId15"/>
    <p:sldId id="262" r:id="rId16"/>
    <p:sldId id="266" r:id="rId17"/>
    <p:sldId id="265" r:id="rId18"/>
  </p:sldIdLst>
  <p:sldSz cx="12192000" cy="6858000"/>
  <p:notesSz cx="6858000" cy="9144000"/>
  <p:defaultTextStyle>
    <a:defPPr>
      <a:defRPr lang="en-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15. PIES" id="{D29DF2F4-1BFD-9540-B541-3C1A73B70FF9}">
          <p14:sldIdLst>
            <p14:sldId id="258"/>
            <p14:sldId id="259"/>
            <p14:sldId id="264"/>
            <p14:sldId id="261"/>
            <p14:sldId id="267"/>
            <p14:sldId id="263"/>
            <p14:sldId id="262"/>
          </p14:sldIdLst>
        </p14:section>
        <p14:section name="Pies Theme Sidebar" id="{950D6F4E-9CB5-0F48-A0DA-5EED78AFD29B}">
          <p14:sldIdLst>
            <p14:sldId id="266"/>
            <p14:sldId id="265"/>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9626"/>
    <a:srgbClr val="2E3B4B"/>
    <a:srgbClr val="FEB32A"/>
    <a:srgbClr val="F0F0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84"/>
    <p:restoredTop sz="94673"/>
  </p:normalViewPr>
  <p:slideViewPr>
    <p:cSldViewPr snapToGrid="0" snapToObjects="1" showGuides="1">
      <p:cViewPr varScale="1">
        <p:scale>
          <a:sx n="98" d="100"/>
          <a:sy n="98" d="100"/>
        </p:scale>
        <p:origin x="200" y="75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5" Type="http://schemas.openxmlformats.org/officeDocument/2006/relationships/slideMaster" Target="slideMasters/slideMaster5.xml"/><Relationship Id="rId15" Type="http://schemas.openxmlformats.org/officeDocument/2006/relationships/slide" Target="slides/slide6.xml"/><Relationship Id="rId10" Type="http://schemas.openxmlformats.org/officeDocument/2006/relationships/slide" Target="slides/slide1.xml"/><Relationship Id="rId19"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2084F-2C7F-F14B-816E-8C07B4D982D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SI"/>
          </a:p>
        </p:txBody>
      </p:sp>
      <p:sp>
        <p:nvSpPr>
          <p:cNvPr id="3" name="Subtitle 2">
            <a:extLst>
              <a:ext uri="{FF2B5EF4-FFF2-40B4-BE49-F238E27FC236}">
                <a16:creationId xmlns:a16="http://schemas.microsoft.com/office/drawing/2014/main" id="{7A8E5694-324A-5545-8765-8DA679B354FE}"/>
              </a:ext>
            </a:extLst>
          </p:cNvPr>
          <p:cNvSpPr>
            <a:spLocks noGrp="1"/>
          </p:cNvSpPr>
          <p:nvPr>
            <p:ph type="subTitle" idx="1"/>
          </p:nvPr>
        </p:nvSpPr>
        <p:spPr>
          <a:xfrm>
            <a:off x="1524000" y="3602038"/>
            <a:ext cx="9144000" cy="1655762"/>
          </a:xfrm>
        </p:spPr>
        <p:txBody>
          <a:bodyPr/>
          <a:lstStyle>
            <a:lvl1pPr marL="0" indent="0" algn="ctr">
              <a:buNone/>
              <a:defRPr sz="2400">
                <a:solidFill>
                  <a:schemeClr val="tx1">
                    <a:lumMod val="60000"/>
                    <a:lumOff val="4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SI" dirty="0"/>
          </a:p>
        </p:txBody>
      </p:sp>
      <p:sp>
        <p:nvSpPr>
          <p:cNvPr id="4" name="Date Placeholder 3">
            <a:extLst>
              <a:ext uri="{FF2B5EF4-FFF2-40B4-BE49-F238E27FC236}">
                <a16:creationId xmlns:a16="http://schemas.microsoft.com/office/drawing/2014/main" id="{AC81D352-4513-424E-A9F9-C918C779EEC3}"/>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5" name="Footer Placeholder 4">
            <a:extLst>
              <a:ext uri="{FF2B5EF4-FFF2-40B4-BE49-F238E27FC236}">
                <a16:creationId xmlns:a16="http://schemas.microsoft.com/office/drawing/2014/main" id="{A42F8597-8E8E-EC49-BADB-DE187F3FDE50}"/>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6" name="Slide Number Placeholder 5">
            <a:extLst>
              <a:ext uri="{FF2B5EF4-FFF2-40B4-BE49-F238E27FC236}">
                <a16:creationId xmlns:a16="http://schemas.microsoft.com/office/drawing/2014/main" id="{2BC6BFCE-CD80-C643-BBCA-A520C9DCC90F}"/>
              </a:ext>
            </a:extLst>
          </p:cNvPr>
          <p:cNvSpPr>
            <a:spLocks noGrp="1"/>
          </p:cNvSpPr>
          <p:nvPr>
            <p:ph type="sldNum" sz="quarter" idx="12"/>
          </p:nvPr>
        </p:nvSpPr>
        <p:spPr>
          <a:xfrm>
            <a:off x="9189098" y="6356350"/>
            <a:ext cx="2743200" cy="365125"/>
          </a:xfrm>
          <a:prstGeom prst="rect">
            <a:avLst/>
          </a:prstGeom>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347605522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77132-402A-2442-95FE-760E1A599DE2}"/>
              </a:ext>
            </a:extLst>
          </p:cNvPr>
          <p:cNvSpPr>
            <a:spLocks noGrp="1"/>
          </p:cNvSpPr>
          <p:nvPr>
            <p:ph type="title"/>
          </p:nvPr>
        </p:nvSpPr>
        <p:spPr/>
        <p:txBody>
          <a:bodyPr/>
          <a:lstStyle/>
          <a:p>
            <a:r>
              <a:rPr lang="en-GB"/>
              <a:t>Click to edit Master title style</a:t>
            </a:r>
            <a:endParaRPr lang="en-SI"/>
          </a:p>
        </p:txBody>
      </p:sp>
      <p:sp>
        <p:nvSpPr>
          <p:cNvPr id="3" name="Content Placeholder 2">
            <a:extLst>
              <a:ext uri="{FF2B5EF4-FFF2-40B4-BE49-F238E27FC236}">
                <a16:creationId xmlns:a16="http://schemas.microsoft.com/office/drawing/2014/main" id="{5775DD81-8BD9-1E4B-977C-9E2A1F07305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4" name="Date Placeholder 3">
            <a:extLst>
              <a:ext uri="{FF2B5EF4-FFF2-40B4-BE49-F238E27FC236}">
                <a16:creationId xmlns:a16="http://schemas.microsoft.com/office/drawing/2014/main" id="{96F94E12-D74D-164B-AEA5-B557C364A0F7}"/>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5" name="Footer Placeholder 4">
            <a:extLst>
              <a:ext uri="{FF2B5EF4-FFF2-40B4-BE49-F238E27FC236}">
                <a16:creationId xmlns:a16="http://schemas.microsoft.com/office/drawing/2014/main" id="{2B0BAAA4-8746-7440-AAF9-8845235C596E}"/>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6" name="Slide Number Placeholder 5">
            <a:extLst>
              <a:ext uri="{FF2B5EF4-FFF2-40B4-BE49-F238E27FC236}">
                <a16:creationId xmlns:a16="http://schemas.microsoft.com/office/drawing/2014/main" id="{AB4DD3C1-0B8D-E648-BABB-BE007DAEC5D0}"/>
              </a:ext>
            </a:extLst>
          </p:cNvPr>
          <p:cNvSpPr>
            <a:spLocks noGrp="1"/>
          </p:cNvSpPr>
          <p:nvPr>
            <p:ph type="sldNum" sz="quarter" idx="12"/>
          </p:nvPr>
        </p:nvSpPr>
        <p:spPr>
          <a:xfrm>
            <a:off x="9189098" y="6356350"/>
            <a:ext cx="2743200" cy="365125"/>
          </a:xfrm>
          <a:prstGeom prst="rect">
            <a:avLst/>
          </a:prstGeom>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1259964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74A39-5F91-0045-B10E-781082D91888}"/>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SI"/>
          </a:p>
        </p:txBody>
      </p:sp>
      <p:sp>
        <p:nvSpPr>
          <p:cNvPr id="3" name="Text Placeholder 2">
            <a:extLst>
              <a:ext uri="{FF2B5EF4-FFF2-40B4-BE49-F238E27FC236}">
                <a16:creationId xmlns:a16="http://schemas.microsoft.com/office/drawing/2014/main" id="{0199B93F-2AF6-8344-81DA-892B00B468EF}"/>
              </a:ext>
            </a:extLst>
          </p:cNvPr>
          <p:cNvSpPr>
            <a:spLocks noGrp="1"/>
          </p:cNvSpPr>
          <p:nvPr>
            <p:ph type="body" idx="1"/>
          </p:nvPr>
        </p:nvSpPr>
        <p:spPr>
          <a:xfrm>
            <a:off x="831850" y="4589463"/>
            <a:ext cx="10515600" cy="1500187"/>
          </a:xfrm>
        </p:spPr>
        <p:txBody>
          <a:bodyPr/>
          <a:lstStyle>
            <a:lvl1pPr marL="0" indent="0">
              <a:buNone/>
              <a:defRPr sz="2400">
                <a:solidFill>
                  <a:schemeClr val="tx1">
                    <a:lumMod val="60000"/>
                    <a:lumOff val="4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Click to edit Master text styles</a:t>
            </a:r>
          </a:p>
        </p:txBody>
      </p:sp>
      <p:sp>
        <p:nvSpPr>
          <p:cNvPr id="4" name="Date Placeholder 3">
            <a:extLst>
              <a:ext uri="{FF2B5EF4-FFF2-40B4-BE49-F238E27FC236}">
                <a16:creationId xmlns:a16="http://schemas.microsoft.com/office/drawing/2014/main" id="{7EE2519D-9F38-AD40-AEDE-62EABF57C269}"/>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5" name="Footer Placeholder 4">
            <a:extLst>
              <a:ext uri="{FF2B5EF4-FFF2-40B4-BE49-F238E27FC236}">
                <a16:creationId xmlns:a16="http://schemas.microsoft.com/office/drawing/2014/main" id="{FD885CD6-49B9-B34D-83FF-B54BCAEA2868}"/>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6" name="Slide Number Placeholder 5">
            <a:extLst>
              <a:ext uri="{FF2B5EF4-FFF2-40B4-BE49-F238E27FC236}">
                <a16:creationId xmlns:a16="http://schemas.microsoft.com/office/drawing/2014/main" id="{06FD9066-3214-F840-AAC3-453F86895F2E}"/>
              </a:ext>
            </a:extLst>
          </p:cNvPr>
          <p:cNvSpPr>
            <a:spLocks noGrp="1"/>
          </p:cNvSpPr>
          <p:nvPr>
            <p:ph type="sldNum" sz="quarter" idx="12"/>
          </p:nvPr>
        </p:nvSpPr>
        <p:spPr>
          <a:xfrm>
            <a:off x="9189098" y="6356350"/>
            <a:ext cx="2743200" cy="365125"/>
          </a:xfrm>
          <a:prstGeom prst="rect">
            <a:avLst/>
          </a:prstGeom>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2467305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D3073-8E81-314C-9C80-B8A7A1C382BA}"/>
              </a:ext>
            </a:extLst>
          </p:cNvPr>
          <p:cNvSpPr>
            <a:spLocks noGrp="1"/>
          </p:cNvSpPr>
          <p:nvPr>
            <p:ph type="title"/>
          </p:nvPr>
        </p:nvSpPr>
        <p:spPr/>
        <p:txBody>
          <a:bodyPr/>
          <a:lstStyle/>
          <a:p>
            <a:r>
              <a:rPr lang="en-GB"/>
              <a:t>Click to edit Master title style</a:t>
            </a:r>
            <a:endParaRPr lang="en-SI"/>
          </a:p>
        </p:txBody>
      </p:sp>
      <p:sp>
        <p:nvSpPr>
          <p:cNvPr id="3" name="Content Placeholder 2">
            <a:extLst>
              <a:ext uri="{FF2B5EF4-FFF2-40B4-BE49-F238E27FC236}">
                <a16:creationId xmlns:a16="http://schemas.microsoft.com/office/drawing/2014/main" id="{28D08CD6-46FF-DD4A-9077-4BC62A4C7CE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4" name="Content Placeholder 3">
            <a:extLst>
              <a:ext uri="{FF2B5EF4-FFF2-40B4-BE49-F238E27FC236}">
                <a16:creationId xmlns:a16="http://schemas.microsoft.com/office/drawing/2014/main" id="{AA00480A-E2DA-E348-A645-E39C18D0411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5" name="Date Placeholder 4">
            <a:extLst>
              <a:ext uri="{FF2B5EF4-FFF2-40B4-BE49-F238E27FC236}">
                <a16:creationId xmlns:a16="http://schemas.microsoft.com/office/drawing/2014/main" id="{C612D4E3-7425-E748-818A-BDE0F291DA6D}"/>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6" name="Footer Placeholder 5">
            <a:extLst>
              <a:ext uri="{FF2B5EF4-FFF2-40B4-BE49-F238E27FC236}">
                <a16:creationId xmlns:a16="http://schemas.microsoft.com/office/drawing/2014/main" id="{18F65F1C-99AC-524A-955E-04E46377B6CD}"/>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7" name="Slide Number Placeholder 6">
            <a:extLst>
              <a:ext uri="{FF2B5EF4-FFF2-40B4-BE49-F238E27FC236}">
                <a16:creationId xmlns:a16="http://schemas.microsoft.com/office/drawing/2014/main" id="{CF9BA8CE-5CBE-A745-BB27-4F09D163B8B3}"/>
              </a:ext>
            </a:extLst>
          </p:cNvPr>
          <p:cNvSpPr>
            <a:spLocks noGrp="1"/>
          </p:cNvSpPr>
          <p:nvPr>
            <p:ph type="sldNum" sz="quarter" idx="12"/>
          </p:nvPr>
        </p:nvSpPr>
        <p:spPr>
          <a:xfrm>
            <a:off x="9189098" y="6356350"/>
            <a:ext cx="2743200" cy="365125"/>
          </a:xfrm>
          <a:prstGeom prst="rect">
            <a:avLst/>
          </a:prstGeom>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37655639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5C296-04EA-244C-865D-B808F06E6EE0}"/>
              </a:ext>
            </a:extLst>
          </p:cNvPr>
          <p:cNvSpPr>
            <a:spLocks noGrp="1"/>
          </p:cNvSpPr>
          <p:nvPr>
            <p:ph type="title"/>
          </p:nvPr>
        </p:nvSpPr>
        <p:spPr>
          <a:xfrm>
            <a:off x="839788" y="365125"/>
            <a:ext cx="10515600" cy="1325563"/>
          </a:xfrm>
        </p:spPr>
        <p:txBody>
          <a:bodyPr/>
          <a:lstStyle/>
          <a:p>
            <a:r>
              <a:rPr lang="en-GB"/>
              <a:t>Click to edit Master title style</a:t>
            </a:r>
            <a:endParaRPr lang="en-SI"/>
          </a:p>
        </p:txBody>
      </p:sp>
      <p:sp>
        <p:nvSpPr>
          <p:cNvPr id="3" name="Text Placeholder 2">
            <a:extLst>
              <a:ext uri="{FF2B5EF4-FFF2-40B4-BE49-F238E27FC236}">
                <a16:creationId xmlns:a16="http://schemas.microsoft.com/office/drawing/2014/main" id="{BB3B3604-8D5A-2445-B669-84C119EC4E9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198EBE8-00C5-F04B-8D2C-4B061642C2B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5" name="Text Placeholder 4">
            <a:extLst>
              <a:ext uri="{FF2B5EF4-FFF2-40B4-BE49-F238E27FC236}">
                <a16:creationId xmlns:a16="http://schemas.microsoft.com/office/drawing/2014/main" id="{87819757-A3A2-9C43-9116-11B7263A2B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0F9006E-2470-EF45-B550-BF95E1706B98}"/>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7" name="Date Placeholder 6">
            <a:extLst>
              <a:ext uri="{FF2B5EF4-FFF2-40B4-BE49-F238E27FC236}">
                <a16:creationId xmlns:a16="http://schemas.microsoft.com/office/drawing/2014/main" id="{9E9828EF-5306-8242-94D3-164080F91384}"/>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8" name="Footer Placeholder 7">
            <a:extLst>
              <a:ext uri="{FF2B5EF4-FFF2-40B4-BE49-F238E27FC236}">
                <a16:creationId xmlns:a16="http://schemas.microsoft.com/office/drawing/2014/main" id="{F4425F24-9AD9-434E-9EB6-B31CFF3F5D41}"/>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9" name="Slide Number Placeholder 8">
            <a:extLst>
              <a:ext uri="{FF2B5EF4-FFF2-40B4-BE49-F238E27FC236}">
                <a16:creationId xmlns:a16="http://schemas.microsoft.com/office/drawing/2014/main" id="{CDF6054B-C7B1-E142-BE12-A069085ED8CD}"/>
              </a:ext>
            </a:extLst>
          </p:cNvPr>
          <p:cNvSpPr>
            <a:spLocks noGrp="1"/>
          </p:cNvSpPr>
          <p:nvPr>
            <p:ph type="sldNum" sz="quarter" idx="12"/>
          </p:nvPr>
        </p:nvSpPr>
        <p:spPr>
          <a:xfrm>
            <a:off x="9189098" y="6356350"/>
            <a:ext cx="2743200" cy="365125"/>
          </a:xfrm>
          <a:prstGeom prst="rect">
            <a:avLst/>
          </a:prstGeom>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3448096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9C115-8C71-9F4D-AA1C-0641BCDC0077}"/>
              </a:ext>
            </a:extLst>
          </p:cNvPr>
          <p:cNvSpPr>
            <a:spLocks noGrp="1"/>
          </p:cNvSpPr>
          <p:nvPr>
            <p:ph type="title"/>
          </p:nvPr>
        </p:nvSpPr>
        <p:spPr/>
        <p:txBody>
          <a:bodyPr/>
          <a:lstStyle/>
          <a:p>
            <a:r>
              <a:rPr lang="en-GB"/>
              <a:t>Click to edit Master title style</a:t>
            </a:r>
            <a:endParaRPr lang="en-SI"/>
          </a:p>
        </p:txBody>
      </p:sp>
      <p:sp>
        <p:nvSpPr>
          <p:cNvPr id="3" name="Date Placeholder 2">
            <a:extLst>
              <a:ext uri="{FF2B5EF4-FFF2-40B4-BE49-F238E27FC236}">
                <a16:creationId xmlns:a16="http://schemas.microsoft.com/office/drawing/2014/main" id="{74C770C0-D745-8645-87CB-1787C1DE5A7A}"/>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4" name="Footer Placeholder 3">
            <a:extLst>
              <a:ext uri="{FF2B5EF4-FFF2-40B4-BE49-F238E27FC236}">
                <a16:creationId xmlns:a16="http://schemas.microsoft.com/office/drawing/2014/main" id="{8AD85487-E545-824F-A7D0-0870CB71FD9C}"/>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5" name="Slide Number Placeholder 4">
            <a:extLst>
              <a:ext uri="{FF2B5EF4-FFF2-40B4-BE49-F238E27FC236}">
                <a16:creationId xmlns:a16="http://schemas.microsoft.com/office/drawing/2014/main" id="{1E596AAF-9715-B94E-9392-05AC6B91F8D3}"/>
              </a:ext>
            </a:extLst>
          </p:cNvPr>
          <p:cNvSpPr>
            <a:spLocks noGrp="1"/>
          </p:cNvSpPr>
          <p:nvPr>
            <p:ph type="sldNum" sz="quarter" idx="12"/>
          </p:nvPr>
        </p:nvSpPr>
        <p:spPr>
          <a:xfrm>
            <a:off x="9189098" y="6356350"/>
            <a:ext cx="2743200" cy="365125"/>
          </a:xfrm>
          <a:prstGeom prst="rect">
            <a:avLst/>
          </a:prstGeom>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38363867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15FFB2-F147-814A-89D1-A7C45D8BC901}"/>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3" name="Footer Placeholder 2">
            <a:extLst>
              <a:ext uri="{FF2B5EF4-FFF2-40B4-BE49-F238E27FC236}">
                <a16:creationId xmlns:a16="http://schemas.microsoft.com/office/drawing/2014/main" id="{38982299-AC57-4B4F-A5C3-7EF142BC70CA}"/>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4" name="Slide Number Placeholder 3">
            <a:extLst>
              <a:ext uri="{FF2B5EF4-FFF2-40B4-BE49-F238E27FC236}">
                <a16:creationId xmlns:a16="http://schemas.microsoft.com/office/drawing/2014/main" id="{359172BF-800B-DC47-979A-B0CA1C59302C}"/>
              </a:ext>
            </a:extLst>
          </p:cNvPr>
          <p:cNvSpPr>
            <a:spLocks noGrp="1"/>
          </p:cNvSpPr>
          <p:nvPr>
            <p:ph type="sldNum" sz="quarter" idx="12"/>
          </p:nvPr>
        </p:nvSpPr>
        <p:spPr>
          <a:xfrm>
            <a:off x="9189098" y="6356350"/>
            <a:ext cx="2743200" cy="365125"/>
          </a:xfrm>
          <a:prstGeom prst="rect">
            <a:avLst/>
          </a:prstGeom>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23284853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1F1D1-1DC9-0645-A663-58C0858CB54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SI"/>
          </a:p>
        </p:txBody>
      </p:sp>
      <p:sp>
        <p:nvSpPr>
          <p:cNvPr id="3" name="Content Placeholder 2">
            <a:extLst>
              <a:ext uri="{FF2B5EF4-FFF2-40B4-BE49-F238E27FC236}">
                <a16:creationId xmlns:a16="http://schemas.microsoft.com/office/drawing/2014/main" id="{2E9D5C1D-BBD7-704C-BB85-5DD5745E473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4" name="Text Placeholder 3">
            <a:extLst>
              <a:ext uri="{FF2B5EF4-FFF2-40B4-BE49-F238E27FC236}">
                <a16:creationId xmlns:a16="http://schemas.microsoft.com/office/drawing/2014/main" id="{452146EE-6739-D648-AC63-6FEAE037C0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FCA4C14-EBB6-A147-8F90-09AF5407897B}"/>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6" name="Footer Placeholder 5">
            <a:extLst>
              <a:ext uri="{FF2B5EF4-FFF2-40B4-BE49-F238E27FC236}">
                <a16:creationId xmlns:a16="http://schemas.microsoft.com/office/drawing/2014/main" id="{AB5DE00D-3A2A-654C-8D12-24AC5B568FAE}"/>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7" name="Slide Number Placeholder 6">
            <a:extLst>
              <a:ext uri="{FF2B5EF4-FFF2-40B4-BE49-F238E27FC236}">
                <a16:creationId xmlns:a16="http://schemas.microsoft.com/office/drawing/2014/main" id="{E2299CDE-C7A2-3946-B881-75A1B810D8FD}"/>
              </a:ext>
            </a:extLst>
          </p:cNvPr>
          <p:cNvSpPr>
            <a:spLocks noGrp="1"/>
          </p:cNvSpPr>
          <p:nvPr>
            <p:ph type="sldNum" sz="quarter" idx="12"/>
          </p:nvPr>
        </p:nvSpPr>
        <p:spPr>
          <a:xfrm>
            <a:off x="9189098" y="6356350"/>
            <a:ext cx="2743200" cy="365125"/>
          </a:xfrm>
          <a:prstGeom prst="rect">
            <a:avLst/>
          </a:prstGeom>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2005545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9E88A-545F-2A41-B872-522221F3529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SI"/>
          </a:p>
        </p:txBody>
      </p:sp>
      <p:sp>
        <p:nvSpPr>
          <p:cNvPr id="3" name="Picture Placeholder 2">
            <a:extLst>
              <a:ext uri="{FF2B5EF4-FFF2-40B4-BE49-F238E27FC236}">
                <a16:creationId xmlns:a16="http://schemas.microsoft.com/office/drawing/2014/main" id="{71E54525-8FCB-C042-AE63-2511F84DDB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I"/>
          </a:p>
        </p:txBody>
      </p:sp>
      <p:sp>
        <p:nvSpPr>
          <p:cNvPr id="4" name="Text Placeholder 3">
            <a:extLst>
              <a:ext uri="{FF2B5EF4-FFF2-40B4-BE49-F238E27FC236}">
                <a16:creationId xmlns:a16="http://schemas.microsoft.com/office/drawing/2014/main" id="{79B734EF-EEE4-3B41-BE30-A4CA65B8E0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12EEECA-47B6-9443-838A-DDD4D75EA786}"/>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6" name="Footer Placeholder 5">
            <a:extLst>
              <a:ext uri="{FF2B5EF4-FFF2-40B4-BE49-F238E27FC236}">
                <a16:creationId xmlns:a16="http://schemas.microsoft.com/office/drawing/2014/main" id="{E86ED0B0-EAE8-7542-9555-F7E500BCDD98}"/>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7" name="Slide Number Placeholder 6">
            <a:extLst>
              <a:ext uri="{FF2B5EF4-FFF2-40B4-BE49-F238E27FC236}">
                <a16:creationId xmlns:a16="http://schemas.microsoft.com/office/drawing/2014/main" id="{9FBB2726-863A-C849-8E63-072029F76F1E}"/>
              </a:ext>
            </a:extLst>
          </p:cNvPr>
          <p:cNvSpPr>
            <a:spLocks noGrp="1"/>
          </p:cNvSpPr>
          <p:nvPr>
            <p:ph type="sldNum" sz="quarter" idx="12"/>
          </p:nvPr>
        </p:nvSpPr>
        <p:spPr>
          <a:xfrm>
            <a:off x="9189098" y="6356350"/>
            <a:ext cx="2743200" cy="365125"/>
          </a:xfrm>
          <a:prstGeom prst="rect">
            <a:avLst/>
          </a:prstGeom>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3424172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2F810-FDA7-DE4C-AB6E-F37090BCA0B7}"/>
              </a:ext>
            </a:extLst>
          </p:cNvPr>
          <p:cNvSpPr>
            <a:spLocks noGrp="1"/>
          </p:cNvSpPr>
          <p:nvPr>
            <p:ph type="title"/>
          </p:nvPr>
        </p:nvSpPr>
        <p:spPr/>
        <p:txBody>
          <a:bodyPr/>
          <a:lstStyle/>
          <a:p>
            <a:r>
              <a:rPr lang="en-GB"/>
              <a:t>Click to edit Master title style</a:t>
            </a:r>
            <a:endParaRPr lang="en-SI"/>
          </a:p>
        </p:txBody>
      </p:sp>
      <p:sp>
        <p:nvSpPr>
          <p:cNvPr id="3" name="Vertical Text Placeholder 2">
            <a:extLst>
              <a:ext uri="{FF2B5EF4-FFF2-40B4-BE49-F238E27FC236}">
                <a16:creationId xmlns:a16="http://schemas.microsoft.com/office/drawing/2014/main" id="{0EE949B6-669B-7A4F-939D-8C01CF88924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4" name="Date Placeholder 3">
            <a:extLst>
              <a:ext uri="{FF2B5EF4-FFF2-40B4-BE49-F238E27FC236}">
                <a16:creationId xmlns:a16="http://schemas.microsoft.com/office/drawing/2014/main" id="{12A6618B-9512-7747-BE24-102F0AC82DED}"/>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5" name="Footer Placeholder 4">
            <a:extLst>
              <a:ext uri="{FF2B5EF4-FFF2-40B4-BE49-F238E27FC236}">
                <a16:creationId xmlns:a16="http://schemas.microsoft.com/office/drawing/2014/main" id="{CA2A80AA-2BDE-6846-8B1B-C70E36B89F3C}"/>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6" name="Slide Number Placeholder 5">
            <a:extLst>
              <a:ext uri="{FF2B5EF4-FFF2-40B4-BE49-F238E27FC236}">
                <a16:creationId xmlns:a16="http://schemas.microsoft.com/office/drawing/2014/main" id="{4D90D1A7-C2D6-9547-B6E9-2B239817A3DB}"/>
              </a:ext>
            </a:extLst>
          </p:cNvPr>
          <p:cNvSpPr>
            <a:spLocks noGrp="1"/>
          </p:cNvSpPr>
          <p:nvPr>
            <p:ph type="sldNum" sz="quarter" idx="12"/>
          </p:nvPr>
        </p:nvSpPr>
        <p:spPr>
          <a:xfrm>
            <a:off x="9189098" y="6356350"/>
            <a:ext cx="2743200" cy="365125"/>
          </a:xfrm>
          <a:prstGeom prst="rect">
            <a:avLst/>
          </a:prstGeom>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14151070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0675764-9C0C-5A40-9C4F-870B55F7670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SI"/>
          </a:p>
        </p:txBody>
      </p:sp>
      <p:sp>
        <p:nvSpPr>
          <p:cNvPr id="3" name="Vertical Text Placeholder 2">
            <a:extLst>
              <a:ext uri="{FF2B5EF4-FFF2-40B4-BE49-F238E27FC236}">
                <a16:creationId xmlns:a16="http://schemas.microsoft.com/office/drawing/2014/main" id="{54CC2ADD-C856-EB45-B68A-31556178746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4" name="Date Placeholder 3">
            <a:extLst>
              <a:ext uri="{FF2B5EF4-FFF2-40B4-BE49-F238E27FC236}">
                <a16:creationId xmlns:a16="http://schemas.microsoft.com/office/drawing/2014/main" id="{33E13B8C-E151-7541-BBBC-C4A798052A6B}"/>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5" name="Footer Placeholder 4">
            <a:extLst>
              <a:ext uri="{FF2B5EF4-FFF2-40B4-BE49-F238E27FC236}">
                <a16:creationId xmlns:a16="http://schemas.microsoft.com/office/drawing/2014/main" id="{933233C4-CB8C-7F4E-83AE-D7545759F301}"/>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6" name="Slide Number Placeholder 5">
            <a:extLst>
              <a:ext uri="{FF2B5EF4-FFF2-40B4-BE49-F238E27FC236}">
                <a16:creationId xmlns:a16="http://schemas.microsoft.com/office/drawing/2014/main" id="{563CB80E-97F5-394F-B877-100506CAA05C}"/>
              </a:ext>
            </a:extLst>
          </p:cNvPr>
          <p:cNvSpPr>
            <a:spLocks noGrp="1"/>
          </p:cNvSpPr>
          <p:nvPr>
            <p:ph type="sldNum" sz="quarter" idx="12"/>
          </p:nvPr>
        </p:nvSpPr>
        <p:spPr>
          <a:xfrm>
            <a:off x="9189098" y="6356350"/>
            <a:ext cx="2743200" cy="365125"/>
          </a:xfrm>
          <a:prstGeom prst="rect">
            <a:avLst/>
          </a:prstGeom>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9790777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2084F-2C7F-F14B-816E-8C07B4D982D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SI"/>
          </a:p>
        </p:txBody>
      </p:sp>
      <p:sp>
        <p:nvSpPr>
          <p:cNvPr id="3" name="Subtitle 2">
            <a:extLst>
              <a:ext uri="{FF2B5EF4-FFF2-40B4-BE49-F238E27FC236}">
                <a16:creationId xmlns:a16="http://schemas.microsoft.com/office/drawing/2014/main" id="{7A8E5694-324A-5545-8765-8DA679B354FE}"/>
              </a:ext>
            </a:extLst>
          </p:cNvPr>
          <p:cNvSpPr>
            <a:spLocks noGrp="1"/>
          </p:cNvSpPr>
          <p:nvPr>
            <p:ph type="subTitle" idx="1"/>
          </p:nvPr>
        </p:nvSpPr>
        <p:spPr>
          <a:xfrm>
            <a:off x="1524000" y="3602038"/>
            <a:ext cx="9144000" cy="1655762"/>
          </a:xfrm>
        </p:spPr>
        <p:txBody>
          <a:bodyPr/>
          <a:lstStyle>
            <a:lvl1pPr marL="0" indent="0" algn="ctr">
              <a:buNone/>
              <a:defRPr sz="2400">
                <a:solidFill>
                  <a:schemeClr val="tx1">
                    <a:lumMod val="60000"/>
                    <a:lumOff val="4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SI" dirty="0"/>
          </a:p>
        </p:txBody>
      </p:sp>
      <p:sp>
        <p:nvSpPr>
          <p:cNvPr id="4" name="Date Placeholder 3">
            <a:extLst>
              <a:ext uri="{FF2B5EF4-FFF2-40B4-BE49-F238E27FC236}">
                <a16:creationId xmlns:a16="http://schemas.microsoft.com/office/drawing/2014/main" id="{AC81D352-4513-424E-A9F9-C918C779EEC3}"/>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5" name="Footer Placeholder 4">
            <a:extLst>
              <a:ext uri="{FF2B5EF4-FFF2-40B4-BE49-F238E27FC236}">
                <a16:creationId xmlns:a16="http://schemas.microsoft.com/office/drawing/2014/main" id="{A42F8597-8E8E-EC49-BADB-DE187F3FDE50}"/>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6" name="Slide Number Placeholder 5">
            <a:extLst>
              <a:ext uri="{FF2B5EF4-FFF2-40B4-BE49-F238E27FC236}">
                <a16:creationId xmlns:a16="http://schemas.microsoft.com/office/drawing/2014/main" id="{2BC6BFCE-CD80-C643-BBCA-A520C9DCC90F}"/>
              </a:ext>
            </a:extLst>
          </p:cNvPr>
          <p:cNvSpPr>
            <a:spLocks noGrp="1"/>
          </p:cNvSpPr>
          <p:nvPr>
            <p:ph type="sldNum" sz="quarter" idx="12"/>
          </p:nvPr>
        </p:nvSpPr>
        <p:spPr>
          <a:xfrm>
            <a:off x="9189098" y="6356350"/>
            <a:ext cx="2743200" cy="365125"/>
          </a:xfrm>
          <a:prstGeom prst="rect">
            <a:avLst/>
          </a:prstGeom>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252821846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2084F-2C7F-F14B-816E-8C07B4D982D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SI"/>
          </a:p>
        </p:txBody>
      </p:sp>
      <p:sp>
        <p:nvSpPr>
          <p:cNvPr id="3" name="Subtitle 2">
            <a:extLst>
              <a:ext uri="{FF2B5EF4-FFF2-40B4-BE49-F238E27FC236}">
                <a16:creationId xmlns:a16="http://schemas.microsoft.com/office/drawing/2014/main" id="{7A8E5694-324A-5545-8765-8DA679B354FE}"/>
              </a:ext>
            </a:extLst>
          </p:cNvPr>
          <p:cNvSpPr>
            <a:spLocks noGrp="1"/>
          </p:cNvSpPr>
          <p:nvPr>
            <p:ph type="subTitle" idx="1"/>
          </p:nvPr>
        </p:nvSpPr>
        <p:spPr>
          <a:xfrm>
            <a:off x="1524000" y="3602038"/>
            <a:ext cx="9144000" cy="1655762"/>
          </a:xfrm>
        </p:spPr>
        <p:txBody>
          <a:bodyPr/>
          <a:lstStyle>
            <a:lvl1pPr marL="0" indent="0" algn="ctr">
              <a:buNone/>
              <a:defRPr sz="2400">
                <a:solidFill>
                  <a:srgbClr val="FD962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SI" dirty="0"/>
          </a:p>
        </p:txBody>
      </p:sp>
      <p:sp>
        <p:nvSpPr>
          <p:cNvPr id="6" name="Slide Number Placeholder 5">
            <a:extLst>
              <a:ext uri="{FF2B5EF4-FFF2-40B4-BE49-F238E27FC236}">
                <a16:creationId xmlns:a16="http://schemas.microsoft.com/office/drawing/2014/main" id="{2BC6BFCE-CD80-C643-BBCA-A520C9DCC90F}"/>
              </a:ext>
            </a:extLst>
          </p:cNvPr>
          <p:cNvSpPr>
            <a:spLocks noGrp="1"/>
          </p:cNvSpPr>
          <p:nvPr>
            <p:ph type="sldNum" sz="quarter" idx="12"/>
          </p:nvPr>
        </p:nvSpPr>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10538909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77132-402A-2442-95FE-760E1A599DE2}"/>
              </a:ext>
            </a:extLst>
          </p:cNvPr>
          <p:cNvSpPr>
            <a:spLocks noGrp="1"/>
          </p:cNvSpPr>
          <p:nvPr>
            <p:ph type="title"/>
          </p:nvPr>
        </p:nvSpPr>
        <p:spPr/>
        <p:txBody>
          <a:bodyPr/>
          <a:lstStyle/>
          <a:p>
            <a:r>
              <a:rPr lang="en-GB"/>
              <a:t>Click to edit Master title style</a:t>
            </a:r>
            <a:endParaRPr lang="en-SI"/>
          </a:p>
        </p:txBody>
      </p:sp>
      <p:sp>
        <p:nvSpPr>
          <p:cNvPr id="3" name="Content Placeholder 2">
            <a:extLst>
              <a:ext uri="{FF2B5EF4-FFF2-40B4-BE49-F238E27FC236}">
                <a16:creationId xmlns:a16="http://schemas.microsoft.com/office/drawing/2014/main" id="{5775DD81-8BD9-1E4B-977C-9E2A1F07305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6" name="Slide Number Placeholder 5">
            <a:extLst>
              <a:ext uri="{FF2B5EF4-FFF2-40B4-BE49-F238E27FC236}">
                <a16:creationId xmlns:a16="http://schemas.microsoft.com/office/drawing/2014/main" id="{AB4DD3C1-0B8D-E648-BABB-BE007DAEC5D0}"/>
              </a:ext>
            </a:extLst>
          </p:cNvPr>
          <p:cNvSpPr>
            <a:spLocks noGrp="1"/>
          </p:cNvSpPr>
          <p:nvPr>
            <p:ph type="sldNum" sz="quarter" idx="12"/>
          </p:nvPr>
        </p:nvSpPr>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57905794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74A39-5F91-0045-B10E-781082D91888}"/>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SI"/>
          </a:p>
        </p:txBody>
      </p:sp>
      <p:sp>
        <p:nvSpPr>
          <p:cNvPr id="3" name="Text Placeholder 2">
            <a:extLst>
              <a:ext uri="{FF2B5EF4-FFF2-40B4-BE49-F238E27FC236}">
                <a16:creationId xmlns:a16="http://schemas.microsoft.com/office/drawing/2014/main" id="{0199B93F-2AF6-8344-81DA-892B00B468EF}"/>
              </a:ext>
            </a:extLst>
          </p:cNvPr>
          <p:cNvSpPr>
            <a:spLocks noGrp="1"/>
          </p:cNvSpPr>
          <p:nvPr>
            <p:ph type="body" idx="1"/>
          </p:nvPr>
        </p:nvSpPr>
        <p:spPr>
          <a:xfrm>
            <a:off x="831850" y="4589463"/>
            <a:ext cx="10515600" cy="1500187"/>
          </a:xfrm>
        </p:spPr>
        <p:txBody>
          <a:bodyPr/>
          <a:lstStyle>
            <a:lvl1pPr marL="0" indent="0">
              <a:buNone/>
              <a:defRPr sz="2400">
                <a:solidFill>
                  <a:srgbClr val="FD962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Click to edit Master text styles</a:t>
            </a:r>
          </a:p>
        </p:txBody>
      </p:sp>
      <p:sp>
        <p:nvSpPr>
          <p:cNvPr id="6" name="Slide Number Placeholder 5">
            <a:extLst>
              <a:ext uri="{FF2B5EF4-FFF2-40B4-BE49-F238E27FC236}">
                <a16:creationId xmlns:a16="http://schemas.microsoft.com/office/drawing/2014/main" id="{06FD9066-3214-F840-AAC3-453F86895F2E}"/>
              </a:ext>
            </a:extLst>
          </p:cNvPr>
          <p:cNvSpPr>
            <a:spLocks noGrp="1"/>
          </p:cNvSpPr>
          <p:nvPr>
            <p:ph type="sldNum" sz="quarter" idx="12"/>
          </p:nvPr>
        </p:nvSpPr>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11444675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D3073-8E81-314C-9C80-B8A7A1C382BA}"/>
              </a:ext>
            </a:extLst>
          </p:cNvPr>
          <p:cNvSpPr>
            <a:spLocks noGrp="1"/>
          </p:cNvSpPr>
          <p:nvPr>
            <p:ph type="title"/>
          </p:nvPr>
        </p:nvSpPr>
        <p:spPr/>
        <p:txBody>
          <a:bodyPr/>
          <a:lstStyle/>
          <a:p>
            <a:r>
              <a:rPr lang="en-GB"/>
              <a:t>Click to edit Master title style</a:t>
            </a:r>
            <a:endParaRPr lang="en-SI"/>
          </a:p>
        </p:txBody>
      </p:sp>
      <p:sp>
        <p:nvSpPr>
          <p:cNvPr id="3" name="Content Placeholder 2">
            <a:extLst>
              <a:ext uri="{FF2B5EF4-FFF2-40B4-BE49-F238E27FC236}">
                <a16:creationId xmlns:a16="http://schemas.microsoft.com/office/drawing/2014/main" id="{28D08CD6-46FF-DD4A-9077-4BC62A4C7CE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4" name="Content Placeholder 3">
            <a:extLst>
              <a:ext uri="{FF2B5EF4-FFF2-40B4-BE49-F238E27FC236}">
                <a16:creationId xmlns:a16="http://schemas.microsoft.com/office/drawing/2014/main" id="{AA00480A-E2DA-E348-A645-E39C18D0411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7" name="Slide Number Placeholder 6">
            <a:extLst>
              <a:ext uri="{FF2B5EF4-FFF2-40B4-BE49-F238E27FC236}">
                <a16:creationId xmlns:a16="http://schemas.microsoft.com/office/drawing/2014/main" id="{CF9BA8CE-5CBE-A745-BB27-4F09D163B8B3}"/>
              </a:ext>
            </a:extLst>
          </p:cNvPr>
          <p:cNvSpPr>
            <a:spLocks noGrp="1"/>
          </p:cNvSpPr>
          <p:nvPr>
            <p:ph type="sldNum" sz="quarter" idx="12"/>
          </p:nvPr>
        </p:nvSpPr>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6445932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5C296-04EA-244C-865D-B808F06E6EE0}"/>
              </a:ext>
            </a:extLst>
          </p:cNvPr>
          <p:cNvSpPr>
            <a:spLocks noGrp="1"/>
          </p:cNvSpPr>
          <p:nvPr>
            <p:ph type="title"/>
          </p:nvPr>
        </p:nvSpPr>
        <p:spPr>
          <a:xfrm>
            <a:off x="839788" y="365125"/>
            <a:ext cx="10515600" cy="1325563"/>
          </a:xfrm>
        </p:spPr>
        <p:txBody>
          <a:bodyPr/>
          <a:lstStyle/>
          <a:p>
            <a:r>
              <a:rPr lang="en-GB"/>
              <a:t>Click to edit Master title style</a:t>
            </a:r>
            <a:endParaRPr lang="en-SI"/>
          </a:p>
        </p:txBody>
      </p:sp>
      <p:sp>
        <p:nvSpPr>
          <p:cNvPr id="3" name="Text Placeholder 2">
            <a:extLst>
              <a:ext uri="{FF2B5EF4-FFF2-40B4-BE49-F238E27FC236}">
                <a16:creationId xmlns:a16="http://schemas.microsoft.com/office/drawing/2014/main" id="{BB3B3604-8D5A-2445-B669-84C119EC4E90}"/>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A198EBE8-00C5-F04B-8D2C-4B061642C2B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5" name="Text Placeholder 4">
            <a:extLst>
              <a:ext uri="{FF2B5EF4-FFF2-40B4-BE49-F238E27FC236}">
                <a16:creationId xmlns:a16="http://schemas.microsoft.com/office/drawing/2014/main" id="{87819757-A3A2-9C43-9116-11B7263A2BFC}"/>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10F9006E-2470-EF45-B550-BF95E1706B98}"/>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9" name="Slide Number Placeholder 8">
            <a:extLst>
              <a:ext uri="{FF2B5EF4-FFF2-40B4-BE49-F238E27FC236}">
                <a16:creationId xmlns:a16="http://schemas.microsoft.com/office/drawing/2014/main" id="{CDF6054B-C7B1-E142-BE12-A069085ED8CD}"/>
              </a:ext>
            </a:extLst>
          </p:cNvPr>
          <p:cNvSpPr>
            <a:spLocks noGrp="1"/>
          </p:cNvSpPr>
          <p:nvPr>
            <p:ph type="sldNum" sz="quarter" idx="12"/>
          </p:nvPr>
        </p:nvSpPr>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7121137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9C115-8C71-9F4D-AA1C-0641BCDC0077}"/>
              </a:ext>
            </a:extLst>
          </p:cNvPr>
          <p:cNvSpPr>
            <a:spLocks noGrp="1"/>
          </p:cNvSpPr>
          <p:nvPr>
            <p:ph type="title"/>
          </p:nvPr>
        </p:nvSpPr>
        <p:spPr/>
        <p:txBody>
          <a:bodyPr/>
          <a:lstStyle/>
          <a:p>
            <a:r>
              <a:rPr lang="en-GB"/>
              <a:t>Click to edit Master title style</a:t>
            </a:r>
            <a:endParaRPr lang="en-SI"/>
          </a:p>
        </p:txBody>
      </p:sp>
      <p:sp>
        <p:nvSpPr>
          <p:cNvPr id="3" name="Date Placeholder 2">
            <a:extLst>
              <a:ext uri="{FF2B5EF4-FFF2-40B4-BE49-F238E27FC236}">
                <a16:creationId xmlns:a16="http://schemas.microsoft.com/office/drawing/2014/main" id="{74C770C0-D745-8645-87CB-1787C1DE5A7A}"/>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4" name="Footer Placeholder 3">
            <a:extLst>
              <a:ext uri="{FF2B5EF4-FFF2-40B4-BE49-F238E27FC236}">
                <a16:creationId xmlns:a16="http://schemas.microsoft.com/office/drawing/2014/main" id="{8AD85487-E545-824F-A7D0-0870CB71FD9C}"/>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5" name="Slide Number Placeholder 4">
            <a:extLst>
              <a:ext uri="{FF2B5EF4-FFF2-40B4-BE49-F238E27FC236}">
                <a16:creationId xmlns:a16="http://schemas.microsoft.com/office/drawing/2014/main" id="{1E596AAF-9715-B94E-9392-05AC6B91F8D3}"/>
              </a:ext>
            </a:extLst>
          </p:cNvPr>
          <p:cNvSpPr>
            <a:spLocks noGrp="1"/>
          </p:cNvSpPr>
          <p:nvPr>
            <p:ph type="sldNum" sz="quarter" idx="12"/>
          </p:nvPr>
        </p:nvSpPr>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9759866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15FFB2-F147-814A-89D1-A7C45D8BC901}"/>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3" name="Footer Placeholder 2">
            <a:extLst>
              <a:ext uri="{FF2B5EF4-FFF2-40B4-BE49-F238E27FC236}">
                <a16:creationId xmlns:a16="http://schemas.microsoft.com/office/drawing/2014/main" id="{38982299-AC57-4B4F-A5C3-7EF142BC70CA}"/>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4" name="Slide Number Placeholder 3">
            <a:extLst>
              <a:ext uri="{FF2B5EF4-FFF2-40B4-BE49-F238E27FC236}">
                <a16:creationId xmlns:a16="http://schemas.microsoft.com/office/drawing/2014/main" id="{359172BF-800B-DC47-979A-B0CA1C59302C}"/>
              </a:ext>
            </a:extLst>
          </p:cNvPr>
          <p:cNvSpPr>
            <a:spLocks noGrp="1"/>
          </p:cNvSpPr>
          <p:nvPr>
            <p:ph type="sldNum" sz="quarter" idx="12"/>
          </p:nvPr>
        </p:nvSpPr>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17902015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1F1D1-1DC9-0645-A663-58C0858CB54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SI"/>
          </a:p>
        </p:txBody>
      </p:sp>
      <p:sp>
        <p:nvSpPr>
          <p:cNvPr id="3" name="Content Placeholder 2">
            <a:extLst>
              <a:ext uri="{FF2B5EF4-FFF2-40B4-BE49-F238E27FC236}">
                <a16:creationId xmlns:a16="http://schemas.microsoft.com/office/drawing/2014/main" id="{2E9D5C1D-BBD7-704C-BB85-5DD5745E473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4" name="Text Placeholder 3">
            <a:extLst>
              <a:ext uri="{FF2B5EF4-FFF2-40B4-BE49-F238E27FC236}">
                <a16:creationId xmlns:a16="http://schemas.microsoft.com/office/drawing/2014/main" id="{452146EE-6739-D648-AC63-6FEAE037C0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FCA4C14-EBB6-A147-8F90-09AF5407897B}"/>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6" name="Footer Placeholder 5">
            <a:extLst>
              <a:ext uri="{FF2B5EF4-FFF2-40B4-BE49-F238E27FC236}">
                <a16:creationId xmlns:a16="http://schemas.microsoft.com/office/drawing/2014/main" id="{AB5DE00D-3A2A-654C-8D12-24AC5B568FAE}"/>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7" name="Slide Number Placeholder 6">
            <a:extLst>
              <a:ext uri="{FF2B5EF4-FFF2-40B4-BE49-F238E27FC236}">
                <a16:creationId xmlns:a16="http://schemas.microsoft.com/office/drawing/2014/main" id="{E2299CDE-C7A2-3946-B881-75A1B810D8FD}"/>
              </a:ext>
            </a:extLst>
          </p:cNvPr>
          <p:cNvSpPr>
            <a:spLocks noGrp="1"/>
          </p:cNvSpPr>
          <p:nvPr>
            <p:ph type="sldNum" sz="quarter" idx="12"/>
          </p:nvPr>
        </p:nvSpPr>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6532401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9E88A-545F-2A41-B872-522221F3529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SI"/>
          </a:p>
        </p:txBody>
      </p:sp>
      <p:sp>
        <p:nvSpPr>
          <p:cNvPr id="3" name="Picture Placeholder 2">
            <a:extLst>
              <a:ext uri="{FF2B5EF4-FFF2-40B4-BE49-F238E27FC236}">
                <a16:creationId xmlns:a16="http://schemas.microsoft.com/office/drawing/2014/main" id="{71E54525-8FCB-C042-AE63-2511F84DDB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I"/>
          </a:p>
        </p:txBody>
      </p:sp>
      <p:sp>
        <p:nvSpPr>
          <p:cNvPr id="4" name="Text Placeholder 3">
            <a:extLst>
              <a:ext uri="{FF2B5EF4-FFF2-40B4-BE49-F238E27FC236}">
                <a16:creationId xmlns:a16="http://schemas.microsoft.com/office/drawing/2014/main" id="{79B734EF-EEE4-3B41-BE30-A4CA65B8E0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12EEECA-47B6-9443-838A-DDD4D75EA786}"/>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6" name="Footer Placeholder 5">
            <a:extLst>
              <a:ext uri="{FF2B5EF4-FFF2-40B4-BE49-F238E27FC236}">
                <a16:creationId xmlns:a16="http://schemas.microsoft.com/office/drawing/2014/main" id="{E86ED0B0-EAE8-7542-9555-F7E500BCDD98}"/>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7" name="Slide Number Placeholder 6">
            <a:extLst>
              <a:ext uri="{FF2B5EF4-FFF2-40B4-BE49-F238E27FC236}">
                <a16:creationId xmlns:a16="http://schemas.microsoft.com/office/drawing/2014/main" id="{9FBB2726-863A-C849-8E63-072029F76F1E}"/>
              </a:ext>
            </a:extLst>
          </p:cNvPr>
          <p:cNvSpPr>
            <a:spLocks noGrp="1"/>
          </p:cNvSpPr>
          <p:nvPr>
            <p:ph type="sldNum" sz="quarter" idx="12"/>
          </p:nvPr>
        </p:nvSpPr>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22266677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2F810-FDA7-DE4C-AB6E-F37090BCA0B7}"/>
              </a:ext>
            </a:extLst>
          </p:cNvPr>
          <p:cNvSpPr>
            <a:spLocks noGrp="1"/>
          </p:cNvSpPr>
          <p:nvPr>
            <p:ph type="title"/>
          </p:nvPr>
        </p:nvSpPr>
        <p:spPr/>
        <p:txBody>
          <a:bodyPr/>
          <a:lstStyle/>
          <a:p>
            <a:r>
              <a:rPr lang="en-GB"/>
              <a:t>Click to edit Master title style</a:t>
            </a:r>
            <a:endParaRPr lang="en-SI"/>
          </a:p>
        </p:txBody>
      </p:sp>
      <p:sp>
        <p:nvSpPr>
          <p:cNvPr id="3" name="Vertical Text Placeholder 2">
            <a:extLst>
              <a:ext uri="{FF2B5EF4-FFF2-40B4-BE49-F238E27FC236}">
                <a16:creationId xmlns:a16="http://schemas.microsoft.com/office/drawing/2014/main" id="{0EE949B6-669B-7A4F-939D-8C01CF88924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4" name="Date Placeholder 3">
            <a:extLst>
              <a:ext uri="{FF2B5EF4-FFF2-40B4-BE49-F238E27FC236}">
                <a16:creationId xmlns:a16="http://schemas.microsoft.com/office/drawing/2014/main" id="{12A6618B-9512-7747-BE24-102F0AC82DED}"/>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5" name="Footer Placeholder 4">
            <a:extLst>
              <a:ext uri="{FF2B5EF4-FFF2-40B4-BE49-F238E27FC236}">
                <a16:creationId xmlns:a16="http://schemas.microsoft.com/office/drawing/2014/main" id="{CA2A80AA-2BDE-6846-8B1B-C70E36B89F3C}"/>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6" name="Slide Number Placeholder 5">
            <a:extLst>
              <a:ext uri="{FF2B5EF4-FFF2-40B4-BE49-F238E27FC236}">
                <a16:creationId xmlns:a16="http://schemas.microsoft.com/office/drawing/2014/main" id="{4D90D1A7-C2D6-9547-B6E9-2B239817A3DB}"/>
              </a:ext>
            </a:extLst>
          </p:cNvPr>
          <p:cNvSpPr>
            <a:spLocks noGrp="1"/>
          </p:cNvSpPr>
          <p:nvPr>
            <p:ph type="sldNum" sz="quarter" idx="12"/>
          </p:nvPr>
        </p:nvSpPr>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35535334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0675764-9C0C-5A40-9C4F-870B55F7670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SI"/>
          </a:p>
        </p:txBody>
      </p:sp>
      <p:sp>
        <p:nvSpPr>
          <p:cNvPr id="3" name="Vertical Text Placeholder 2">
            <a:extLst>
              <a:ext uri="{FF2B5EF4-FFF2-40B4-BE49-F238E27FC236}">
                <a16:creationId xmlns:a16="http://schemas.microsoft.com/office/drawing/2014/main" id="{54CC2ADD-C856-EB45-B68A-31556178746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4" name="Date Placeholder 3">
            <a:extLst>
              <a:ext uri="{FF2B5EF4-FFF2-40B4-BE49-F238E27FC236}">
                <a16:creationId xmlns:a16="http://schemas.microsoft.com/office/drawing/2014/main" id="{33E13B8C-E151-7541-BBBC-C4A798052A6B}"/>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5" name="Footer Placeholder 4">
            <a:extLst>
              <a:ext uri="{FF2B5EF4-FFF2-40B4-BE49-F238E27FC236}">
                <a16:creationId xmlns:a16="http://schemas.microsoft.com/office/drawing/2014/main" id="{933233C4-CB8C-7F4E-83AE-D7545759F301}"/>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6" name="Slide Number Placeholder 5">
            <a:extLst>
              <a:ext uri="{FF2B5EF4-FFF2-40B4-BE49-F238E27FC236}">
                <a16:creationId xmlns:a16="http://schemas.microsoft.com/office/drawing/2014/main" id="{563CB80E-97F5-394F-B877-100506CAA05C}"/>
              </a:ext>
            </a:extLst>
          </p:cNvPr>
          <p:cNvSpPr>
            <a:spLocks noGrp="1"/>
          </p:cNvSpPr>
          <p:nvPr>
            <p:ph type="sldNum" sz="quarter" idx="12"/>
          </p:nvPr>
        </p:nvSpPr>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14369440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2084F-2C7F-F14B-816E-8C07B4D982D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SI"/>
          </a:p>
        </p:txBody>
      </p:sp>
      <p:sp>
        <p:nvSpPr>
          <p:cNvPr id="3" name="Subtitle 2">
            <a:extLst>
              <a:ext uri="{FF2B5EF4-FFF2-40B4-BE49-F238E27FC236}">
                <a16:creationId xmlns:a16="http://schemas.microsoft.com/office/drawing/2014/main" id="{7A8E5694-324A-5545-8765-8DA679B354FE}"/>
              </a:ext>
            </a:extLst>
          </p:cNvPr>
          <p:cNvSpPr>
            <a:spLocks noGrp="1"/>
          </p:cNvSpPr>
          <p:nvPr>
            <p:ph type="subTitle" idx="1"/>
          </p:nvPr>
        </p:nvSpPr>
        <p:spPr>
          <a:xfrm>
            <a:off x="1524000" y="3602038"/>
            <a:ext cx="9144000" cy="1655762"/>
          </a:xfrm>
        </p:spPr>
        <p:txBody>
          <a:bodyPr/>
          <a:lstStyle>
            <a:lvl1pPr marL="0" indent="0" algn="ctr">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SI" dirty="0"/>
          </a:p>
        </p:txBody>
      </p:sp>
      <p:sp>
        <p:nvSpPr>
          <p:cNvPr id="4" name="Date Placeholder 3">
            <a:extLst>
              <a:ext uri="{FF2B5EF4-FFF2-40B4-BE49-F238E27FC236}">
                <a16:creationId xmlns:a16="http://schemas.microsoft.com/office/drawing/2014/main" id="{AC81D352-4513-424E-A9F9-C918C779EEC3}"/>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dirty="0"/>
          </a:p>
        </p:txBody>
      </p:sp>
      <p:sp>
        <p:nvSpPr>
          <p:cNvPr id="5" name="Footer Placeholder 4">
            <a:extLst>
              <a:ext uri="{FF2B5EF4-FFF2-40B4-BE49-F238E27FC236}">
                <a16:creationId xmlns:a16="http://schemas.microsoft.com/office/drawing/2014/main" id="{A42F8597-8E8E-EC49-BADB-DE187F3FDE50}"/>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6" name="Slide Number Placeholder 5">
            <a:extLst>
              <a:ext uri="{FF2B5EF4-FFF2-40B4-BE49-F238E27FC236}">
                <a16:creationId xmlns:a16="http://schemas.microsoft.com/office/drawing/2014/main" id="{2BC6BFCE-CD80-C643-BBCA-A520C9DCC90F}"/>
              </a:ext>
            </a:extLst>
          </p:cNvPr>
          <p:cNvSpPr>
            <a:spLocks noGrp="1"/>
          </p:cNvSpPr>
          <p:nvPr>
            <p:ph type="sldNum" sz="quarter" idx="12"/>
          </p:nvPr>
        </p:nvSpPr>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38111182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77132-402A-2442-95FE-760E1A599DE2}"/>
              </a:ext>
            </a:extLst>
          </p:cNvPr>
          <p:cNvSpPr>
            <a:spLocks noGrp="1"/>
          </p:cNvSpPr>
          <p:nvPr>
            <p:ph type="title"/>
          </p:nvPr>
        </p:nvSpPr>
        <p:spPr/>
        <p:txBody>
          <a:bodyPr/>
          <a:lstStyle/>
          <a:p>
            <a:r>
              <a:rPr lang="en-GB"/>
              <a:t>Click to edit Master title style</a:t>
            </a:r>
            <a:endParaRPr lang="en-SI"/>
          </a:p>
        </p:txBody>
      </p:sp>
      <p:sp>
        <p:nvSpPr>
          <p:cNvPr id="3" name="Content Placeholder 2">
            <a:extLst>
              <a:ext uri="{FF2B5EF4-FFF2-40B4-BE49-F238E27FC236}">
                <a16:creationId xmlns:a16="http://schemas.microsoft.com/office/drawing/2014/main" id="{5775DD81-8BD9-1E4B-977C-9E2A1F07305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4" name="Date Placeholder 3">
            <a:extLst>
              <a:ext uri="{FF2B5EF4-FFF2-40B4-BE49-F238E27FC236}">
                <a16:creationId xmlns:a16="http://schemas.microsoft.com/office/drawing/2014/main" id="{96F94E12-D74D-164B-AEA5-B557C364A0F7}"/>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5" name="Footer Placeholder 4">
            <a:extLst>
              <a:ext uri="{FF2B5EF4-FFF2-40B4-BE49-F238E27FC236}">
                <a16:creationId xmlns:a16="http://schemas.microsoft.com/office/drawing/2014/main" id="{2B0BAAA4-8746-7440-AAF9-8845235C596E}"/>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6" name="Slide Number Placeholder 5">
            <a:extLst>
              <a:ext uri="{FF2B5EF4-FFF2-40B4-BE49-F238E27FC236}">
                <a16:creationId xmlns:a16="http://schemas.microsoft.com/office/drawing/2014/main" id="{AB4DD3C1-0B8D-E648-BABB-BE007DAEC5D0}"/>
              </a:ext>
            </a:extLst>
          </p:cNvPr>
          <p:cNvSpPr>
            <a:spLocks noGrp="1"/>
          </p:cNvSpPr>
          <p:nvPr>
            <p:ph type="sldNum" sz="quarter" idx="12"/>
          </p:nvPr>
        </p:nvSpPr>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17410681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74A39-5F91-0045-B10E-781082D91888}"/>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SI"/>
          </a:p>
        </p:txBody>
      </p:sp>
      <p:sp>
        <p:nvSpPr>
          <p:cNvPr id="3" name="Text Placeholder 2">
            <a:extLst>
              <a:ext uri="{FF2B5EF4-FFF2-40B4-BE49-F238E27FC236}">
                <a16:creationId xmlns:a16="http://schemas.microsoft.com/office/drawing/2014/main" id="{0199B93F-2AF6-8344-81DA-892B00B468EF}"/>
              </a:ext>
            </a:extLst>
          </p:cNvPr>
          <p:cNvSpPr>
            <a:spLocks noGrp="1"/>
          </p:cNvSpPr>
          <p:nvPr>
            <p:ph type="body" idx="1"/>
          </p:nvPr>
        </p:nvSpPr>
        <p:spPr>
          <a:xfrm>
            <a:off x="831850" y="4589463"/>
            <a:ext cx="10515600" cy="1500187"/>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Click to edit Master text styles</a:t>
            </a:r>
          </a:p>
        </p:txBody>
      </p:sp>
      <p:sp>
        <p:nvSpPr>
          <p:cNvPr id="4" name="Date Placeholder 3">
            <a:extLst>
              <a:ext uri="{FF2B5EF4-FFF2-40B4-BE49-F238E27FC236}">
                <a16:creationId xmlns:a16="http://schemas.microsoft.com/office/drawing/2014/main" id="{7EE2519D-9F38-AD40-AEDE-62EABF57C269}"/>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5" name="Footer Placeholder 4">
            <a:extLst>
              <a:ext uri="{FF2B5EF4-FFF2-40B4-BE49-F238E27FC236}">
                <a16:creationId xmlns:a16="http://schemas.microsoft.com/office/drawing/2014/main" id="{FD885CD6-49B9-B34D-83FF-B54BCAEA2868}"/>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6" name="Slide Number Placeholder 5">
            <a:extLst>
              <a:ext uri="{FF2B5EF4-FFF2-40B4-BE49-F238E27FC236}">
                <a16:creationId xmlns:a16="http://schemas.microsoft.com/office/drawing/2014/main" id="{06FD9066-3214-F840-AAC3-453F86895F2E}"/>
              </a:ext>
            </a:extLst>
          </p:cNvPr>
          <p:cNvSpPr>
            <a:spLocks noGrp="1"/>
          </p:cNvSpPr>
          <p:nvPr>
            <p:ph type="sldNum" sz="quarter" idx="12"/>
          </p:nvPr>
        </p:nvSpPr>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29825190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D3073-8E81-314C-9C80-B8A7A1C382BA}"/>
              </a:ext>
            </a:extLst>
          </p:cNvPr>
          <p:cNvSpPr>
            <a:spLocks noGrp="1"/>
          </p:cNvSpPr>
          <p:nvPr>
            <p:ph type="title"/>
          </p:nvPr>
        </p:nvSpPr>
        <p:spPr/>
        <p:txBody>
          <a:bodyPr/>
          <a:lstStyle/>
          <a:p>
            <a:r>
              <a:rPr lang="en-GB"/>
              <a:t>Click to edit Master title style</a:t>
            </a:r>
            <a:endParaRPr lang="en-SI"/>
          </a:p>
        </p:txBody>
      </p:sp>
      <p:sp>
        <p:nvSpPr>
          <p:cNvPr id="3" name="Content Placeholder 2">
            <a:extLst>
              <a:ext uri="{FF2B5EF4-FFF2-40B4-BE49-F238E27FC236}">
                <a16:creationId xmlns:a16="http://schemas.microsoft.com/office/drawing/2014/main" id="{28D08CD6-46FF-DD4A-9077-4BC62A4C7CE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4" name="Content Placeholder 3">
            <a:extLst>
              <a:ext uri="{FF2B5EF4-FFF2-40B4-BE49-F238E27FC236}">
                <a16:creationId xmlns:a16="http://schemas.microsoft.com/office/drawing/2014/main" id="{AA00480A-E2DA-E348-A645-E39C18D0411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5" name="Date Placeholder 4">
            <a:extLst>
              <a:ext uri="{FF2B5EF4-FFF2-40B4-BE49-F238E27FC236}">
                <a16:creationId xmlns:a16="http://schemas.microsoft.com/office/drawing/2014/main" id="{C612D4E3-7425-E748-818A-BDE0F291DA6D}"/>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6" name="Footer Placeholder 5">
            <a:extLst>
              <a:ext uri="{FF2B5EF4-FFF2-40B4-BE49-F238E27FC236}">
                <a16:creationId xmlns:a16="http://schemas.microsoft.com/office/drawing/2014/main" id="{18F65F1C-99AC-524A-955E-04E46377B6CD}"/>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7" name="Slide Number Placeholder 6">
            <a:extLst>
              <a:ext uri="{FF2B5EF4-FFF2-40B4-BE49-F238E27FC236}">
                <a16:creationId xmlns:a16="http://schemas.microsoft.com/office/drawing/2014/main" id="{CF9BA8CE-5CBE-A745-BB27-4F09D163B8B3}"/>
              </a:ext>
            </a:extLst>
          </p:cNvPr>
          <p:cNvSpPr>
            <a:spLocks noGrp="1"/>
          </p:cNvSpPr>
          <p:nvPr>
            <p:ph type="sldNum" sz="quarter" idx="12"/>
          </p:nvPr>
        </p:nvSpPr>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31110223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5C296-04EA-244C-865D-B808F06E6EE0}"/>
              </a:ext>
            </a:extLst>
          </p:cNvPr>
          <p:cNvSpPr>
            <a:spLocks noGrp="1"/>
          </p:cNvSpPr>
          <p:nvPr>
            <p:ph type="title"/>
          </p:nvPr>
        </p:nvSpPr>
        <p:spPr>
          <a:xfrm>
            <a:off x="839788" y="365125"/>
            <a:ext cx="10515600" cy="1325563"/>
          </a:xfrm>
        </p:spPr>
        <p:txBody>
          <a:bodyPr/>
          <a:lstStyle/>
          <a:p>
            <a:r>
              <a:rPr lang="en-GB"/>
              <a:t>Click to edit Master title style</a:t>
            </a:r>
            <a:endParaRPr lang="en-SI"/>
          </a:p>
        </p:txBody>
      </p:sp>
      <p:sp>
        <p:nvSpPr>
          <p:cNvPr id="3" name="Text Placeholder 2">
            <a:extLst>
              <a:ext uri="{FF2B5EF4-FFF2-40B4-BE49-F238E27FC236}">
                <a16:creationId xmlns:a16="http://schemas.microsoft.com/office/drawing/2014/main" id="{BB3B3604-8D5A-2445-B669-84C119EC4E90}"/>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198EBE8-00C5-F04B-8D2C-4B061642C2B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5" name="Text Placeholder 4">
            <a:extLst>
              <a:ext uri="{FF2B5EF4-FFF2-40B4-BE49-F238E27FC236}">
                <a16:creationId xmlns:a16="http://schemas.microsoft.com/office/drawing/2014/main" id="{87819757-A3A2-9C43-9116-11B7263A2BFC}"/>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0F9006E-2470-EF45-B550-BF95E1706B98}"/>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7" name="Date Placeholder 6">
            <a:extLst>
              <a:ext uri="{FF2B5EF4-FFF2-40B4-BE49-F238E27FC236}">
                <a16:creationId xmlns:a16="http://schemas.microsoft.com/office/drawing/2014/main" id="{9E9828EF-5306-8242-94D3-164080F91384}"/>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8" name="Footer Placeholder 7">
            <a:extLst>
              <a:ext uri="{FF2B5EF4-FFF2-40B4-BE49-F238E27FC236}">
                <a16:creationId xmlns:a16="http://schemas.microsoft.com/office/drawing/2014/main" id="{F4425F24-9AD9-434E-9EB6-B31CFF3F5D41}"/>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9" name="Slide Number Placeholder 8">
            <a:extLst>
              <a:ext uri="{FF2B5EF4-FFF2-40B4-BE49-F238E27FC236}">
                <a16:creationId xmlns:a16="http://schemas.microsoft.com/office/drawing/2014/main" id="{CDF6054B-C7B1-E142-BE12-A069085ED8CD}"/>
              </a:ext>
            </a:extLst>
          </p:cNvPr>
          <p:cNvSpPr>
            <a:spLocks noGrp="1"/>
          </p:cNvSpPr>
          <p:nvPr>
            <p:ph type="sldNum" sz="quarter" idx="12"/>
          </p:nvPr>
        </p:nvSpPr>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9019471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9C115-8C71-9F4D-AA1C-0641BCDC0077}"/>
              </a:ext>
            </a:extLst>
          </p:cNvPr>
          <p:cNvSpPr>
            <a:spLocks noGrp="1"/>
          </p:cNvSpPr>
          <p:nvPr>
            <p:ph type="title"/>
          </p:nvPr>
        </p:nvSpPr>
        <p:spPr/>
        <p:txBody>
          <a:bodyPr/>
          <a:lstStyle/>
          <a:p>
            <a:r>
              <a:rPr lang="en-GB"/>
              <a:t>Click to edit Master title style</a:t>
            </a:r>
            <a:endParaRPr lang="en-SI"/>
          </a:p>
        </p:txBody>
      </p:sp>
      <p:sp>
        <p:nvSpPr>
          <p:cNvPr id="3" name="Date Placeholder 2">
            <a:extLst>
              <a:ext uri="{FF2B5EF4-FFF2-40B4-BE49-F238E27FC236}">
                <a16:creationId xmlns:a16="http://schemas.microsoft.com/office/drawing/2014/main" id="{74C770C0-D745-8645-87CB-1787C1DE5A7A}"/>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4" name="Footer Placeholder 3">
            <a:extLst>
              <a:ext uri="{FF2B5EF4-FFF2-40B4-BE49-F238E27FC236}">
                <a16:creationId xmlns:a16="http://schemas.microsoft.com/office/drawing/2014/main" id="{8AD85487-E545-824F-A7D0-0870CB71FD9C}"/>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5" name="Slide Number Placeholder 4">
            <a:extLst>
              <a:ext uri="{FF2B5EF4-FFF2-40B4-BE49-F238E27FC236}">
                <a16:creationId xmlns:a16="http://schemas.microsoft.com/office/drawing/2014/main" id="{1E596AAF-9715-B94E-9392-05AC6B91F8D3}"/>
              </a:ext>
            </a:extLst>
          </p:cNvPr>
          <p:cNvSpPr>
            <a:spLocks noGrp="1"/>
          </p:cNvSpPr>
          <p:nvPr>
            <p:ph type="sldNum" sz="quarter" idx="12"/>
          </p:nvPr>
        </p:nvSpPr>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20358062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15FFB2-F147-814A-89D1-A7C45D8BC901}"/>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3" name="Footer Placeholder 2">
            <a:extLst>
              <a:ext uri="{FF2B5EF4-FFF2-40B4-BE49-F238E27FC236}">
                <a16:creationId xmlns:a16="http://schemas.microsoft.com/office/drawing/2014/main" id="{38982299-AC57-4B4F-A5C3-7EF142BC70CA}"/>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4" name="Slide Number Placeholder 3">
            <a:extLst>
              <a:ext uri="{FF2B5EF4-FFF2-40B4-BE49-F238E27FC236}">
                <a16:creationId xmlns:a16="http://schemas.microsoft.com/office/drawing/2014/main" id="{359172BF-800B-DC47-979A-B0CA1C59302C}"/>
              </a:ext>
            </a:extLst>
          </p:cNvPr>
          <p:cNvSpPr>
            <a:spLocks noGrp="1"/>
          </p:cNvSpPr>
          <p:nvPr>
            <p:ph type="sldNum" sz="quarter" idx="12"/>
          </p:nvPr>
        </p:nvSpPr>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19911486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1F1D1-1DC9-0645-A663-58C0858CB54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SI"/>
          </a:p>
        </p:txBody>
      </p:sp>
      <p:sp>
        <p:nvSpPr>
          <p:cNvPr id="3" name="Content Placeholder 2">
            <a:extLst>
              <a:ext uri="{FF2B5EF4-FFF2-40B4-BE49-F238E27FC236}">
                <a16:creationId xmlns:a16="http://schemas.microsoft.com/office/drawing/2014/main" id="{2E9D5C1D-BBD7-704C-BB85-5DD5745E473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4" name="Text Placeholder 3">
            <a:extLst>
              <a:ext uri="{FF2B5EF4-FFF2-40B4-BE49-F238E27FC236}">
                <a16:creationId xmlns:a16="http://schemas.microsoft.com/office/drawing/2014/main" id="{452146EE-6739-D648-AC63-6FEAE037C0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FCA4C14-EBB6-A147-8F90-09AF5407897B}"/>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6" name="Footer Placeholder 5">
            <a:extLst>
              <a:ext uri="{FF2B5EF4-FFF2-40B4-BE49-F238E27FC236}">
                <a16:creationId xmlns:a16="http://schemas.microsoft.com/office/drawing/2014/main" id="{AB5DE00D-3A2A-654C-8D12-24AC5B568FAE}"/>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7" name="Slide Number Placeholder 6">
            <a:extLst>
              <a:ext uri="{FF2B5EF4-FFF2-40B4-BE49-F238E27FC236}">
                <a16:creationId xmlns:a16="http://schemas.microsoft.com/office/drawing/2014/main" id="{E2299CDE-C7A2-3946-B881-75A1B810D8FD}"/>
              </a:ext>
            </a:extLst>
          </p:cNvPr>
          <p:cNvSpPr>
            <a:spLocks noGrp="1"/>
          </p:cNvSpPr>
          <p:nvPr>
            <p:ph type="sldNum" sz="quarter" idx="12"/>
          </p:nvPr>
        </p:nvSpPr>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347952159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9E88A-545F-2A41-B872-522221F3529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SI"/>
          </a:p>
        </p:txBody>
      </p:sp>
      <p:sp>
        <p:nvSpPr>
          <p:cNvPr id="3" name="Picture Placeholder 2">
            <a:extLst>
              <a:ext uri="{FF2B5EF4-FFF2-40B4-BE49-F238E27FC236}">
                <a16:creationId xmlns:a16="http://schemas.microsoft.com/office/drawing/2014/main" id="{71E54525-8FCB-C042-AE63-2511F84DDB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I"/>
          </a:p>
        </p:txBody>
      </p:sp>
      <p:sp>
        <p:nvSpPr>
          <p:cNvPr id="4" name="Text Placeholder 3">
            <a:extLst>
              <a:ext uri="{FF2B5EF4-FFF2-40B4-BE49-F238E27FC236}">
                <a16:creationId xmlns:a16="http://schemas.microsoft.com/office/drawing/2014/main" id="{79B734EF-EEE4-3B41-BE30-A4CA65B8E0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12EEECA-47B6-9443-838A-DDD4D75EA786}"/>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6" name="Footer Placeholder 5">
            <a:extLst>
              <a:ext uri="{FF2B5EF4-FFF2-40B4-BE49-F238E27FC236}">
                <a16:creationId xmlns:a16="http://schemas.microsoft.com/office/drawing/2014/main" id="{E86ED0B0-EAE8-7542-9555-F7E500BCDD98}"/>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7" name="Slide Number Placeholder 6">
            <a:extLst>
              <a:ext uri="{FF2B5EF4-FFF2-40B4-BE49-F238E27FC236}">
                <a16:creationId xmlns:a16="http://schemas.microsoft.com/office/drawing/2014/main" id="{9FBB2726-863A-C849-8E63-072029F76F1E}"/>
              </a:ext>
            </a:extLst>
          </p:cNvPr>
          <p:cNvSpPr>
            <a:spLocks noGrp="1"/>
          </p:cNvSpPr>
          <p:nvPr>
            <p:ph type="sldNum" sz="quarter" idx="12"/>
          </p:nvPr>
        </p:nvSpPr>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52614929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2F810-FDA7-DE4C-AB6E-F37090BCA0B7}"/>
              </a:ext>
            </a:extLst>
          </p:cNvPr>
          <p:cNvSpPr>
            <a:spLocks noGrp="1"/>
          </p:cNvSpPr>
          <p:nvPr>
            <p:ph type="title"/>
          </p:nvPr>
        </p:nvSpPr>
        <p:spPr/>
        <p:txBody>
          <a:bodyPr/>
          <a:lstStyle/>
          <a:p>
            <a:r>
              <a:rPr lang="en-GB"/>
              <a:t>Click to edit Master title style</a:t>
            </a:r>
            <a:endParaRPr lang="en-SI"/>
          </a:p>
        </p:txBody>
      </p:sp>
      <p:sp>
        <p:nvSpPr>
          <p:cNvPr id="3" name="Vertical Text Placeholder 2">
            <a:extLst>
              <a:ext uri="{FF2B5EF4-FFF2-40B4-BE49-F238E27FC236}">
                <a16:creationId xmlns:a16="http://schemas.microsoft.com/office/drawing/2014/main" id="{0EE949B6-669B-7A4F-939D-8C01CF88924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4" name="Date Placeholder 3">
            <a:extLst>
              <a:ext uri="{FF2B5EF4-FFF2-40B4-BE49-F238E27FC236}">
                <a16:creationId xmlns:a16="http://schemas.microsoft.com/office/drawing/2014/main" id="{12A6618B-9512-7747-BE24-102F0AC82DED}"/>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5" name="Footer Placeholder 4">
            <a:extLst>
              <a:ext uri="{FF2B5EF4-FFF2-40B4-BE49-F238E27FC236}">
                <a16:creationId xmlns:a16="http://schemas.microsoft.com/office/drawing/2014/main" id="{CA2A80AA-2BDE-6846-8B1B-C70E36B89F3C}"/>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6" name="Slide Number Placeholder 5">
            <a:extLst>
              <a:ext uri="{FF2B5EF4-FFF2-40B4-BE49-F238E27FC236}">
                <a16:creationId xmlns:a16="http://schemas.microsoft.com/office/drawing/2014/main" id="{4D90D1A7-C2D6-9547-B6E9-2B239817A3DB}"/>
              </a:ext>
            </a:extLst>
          </p:cNvPr>
          <p:cNvSpPr>
            <a:spLocks noGrp="1"/>
          </p:cNvSpPr>
          <p:nvPr>
            <p:ph type="sldNum" sz="quarter" idx="12"/>
          </p:nvPr>
        </p:nvSpPr>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35357338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0675764-9C0C-5A40-9C4F-870B55F7670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SI"/>
          </a:p>
        </p:txBody>
      </p:sp>
      <p:sp>
        <p:nvSpPr>
          <p:cNvPr id="3" name="Vertical Text Placeholder 2">
            <a:extLst>
              <a:ext uri="{FF2B5EF4-FFF2-40B4-BE49-F238E27FC236}">
                <a16:creationId xmlns:a16="http://schemas.microsoft.com/office/drawing/2014/main" id="{54CC2ADD-C856-EB45-B68A-31556178746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4" name="Date Placeholder 3">
            <a:extLst>
              <a:ext uri="{FF2B5EF4-FFF2-40B4-BE49-F238E27FC236}">
                <a16:creationId xmlns:a16="http://schemas.microsoft.com/office/drawing/2014/main" id="{33E13B8C-E151-7541-BBBC-C4A798052A6B}"/>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5" name="Footer Placeholder 4">
            <a:extLst>
              <a:ext uri="{FF2B5EF4-FFF2-40B4-BE49-F238E27FC236}">
                <a16:creationId xmlns:a16="http://schemas.microsoft.com/office/drawing/2014/main" id="{933233C4-CB8C-7F4E-83AE-D7545759F301}"/>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6" name="Slide Number Placeholder 5">
            <a:extLst>
              <a:ext uri="{FF2B5EF4-FFF2-40B4-BE49-F238E27FC236}">
                <a16:creationId xmlns:a16="http://schemas.microsoft.com/office/drawing/2014/main" id="{563CB80E-97F5-394F-B877-100506CAA05C}"/>
              </a:ext>
            </a:extLst>
          </p:cNvPr>
          <p:cNvSpPr>
            <a:spLocks noGrp="1"/>
          </p:cNvSpPr>
          <p:nvPr>
            <p:ph type="sldNum" sz="quarter" idx="12"/>
          </p:nvPr>
        </p:nvSpPr>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13031482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2084F-2C7F-F14B-816E-8C07B4D982D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SI"/>
          </a:p>
        </p:txBody>
      </p:sp>
      <p:sp>
        <p:nvSpPr>
          <p:cNvPr id="3" name="Subtitle 2">
            <a:extLst>
              <a:ext uri="{FF2B5EF4-FFF2-40B4-BE49-F238E27FC236}">
                <a16:creationId xmlns:a16="http://schemas.microsoft.com/office/drawing/2014/main" id="{7A8E5694-324A-5545-8765-8DA679B354FE}"/>
              </a:ext>
            </a:extLst>
          </p:cNvPr>
          <p:cNvSpPr>
            <a:spLocks noGrp="1"/>
          </p:cNvSpPr>
          <p:nvPr>
            <p:ph type="subTitle" idx="1"/>
          </p:nvPr>
        </p:nvSpPr>
        <p:spPr>
          <a:xfrm>
            <a:off x="1524000" y="3602038"/>
            <a:ext cx="9144000" cy="1655762"/>
          </a:xfrm>
        </p:spPr>
        <p:txBody>
          <a:bodyPr/>
          <a:lstStyle>
            <a:lvl1pPr marL="0" indent="0" algn="ctr">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SI" dirty="0"/>
          </a:p>
        </p:txBody>
      </p:sp>
      <p:sp>
        <p:nvSpPr>
          <p:cNvPr id="4" name="Date Placeholder 3">
            <a:extLst>
              <a:ext uri="{FF2B5EF4-FFF2-40B4-BE49-F238E27FC236}">
                <a16:creationId xmlns:a16="http://schemas.microsoft.com/office/drawing/2014/main" id="{AC81D352-4513-424E-A9F9-C918C779EEC3}"/>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dirty="0"/>
          </a:p>
        </p:txBody>
      </p:sp>
      <p:sp>
        <p:nvSpPr>
          <p:cNvPr id="5" name="Footer Placeholder 4">
            <a:extLst>
              <a:ext uri="{FF2B5EF4-FFF2-40B4-BE49-F238E27FC236}">
                <a16:creationId xmlns:a16="http://schemas.microsoft.com/office/drawing/2014/main" id="{A42F8597-8E8E-EC49-BADB-DE187F3FDE50}"/>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6" name="Slide Number Placeholder 5">
            <a:extLst>
              <a:ext uri="{FF2B5EF4-FFF2-40B4-BE49-F238E27FC236}">
                <a16:creationId xmlns:a16="http://schemas.microsoft.com/office/drawing/2014/main" id="{2BC6BFCE-CD80-C643-BBCA-A520C9DCC90F}"/>
              </a:ext>
            </a:extLst>
          </p:cNvPr>
          <p:cNvSpPr>
            <a:spLocks noGrp="1"/>
          </p:cNvSpPr>
          <p:nvPr>
            <p:ph type="sldNum" sz="quarter" idx="12"/>
          </p:nvPr>
        </p:nvSpPr>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284102818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2084F-2C7F-F14B-816E-8C07B4D982D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SI"/>
          </a:p>
        </p:txBody>
      </p:sp>
      <p:sp>
        <p:nvSpPr>
          <p:cNvPr id="3" name="Subtitle 2">
            <a:extLst>
              <a:ext uri="{FF2B5EF4-FFF2-40B4-BE49-F238E27FC236}">
                <a16:creationId xmlns:a16="http://schemas.microsoft.com/office/drawing/2014/main" id="{7A8E5694-324A-5545-8765-8DA679B354FE}"/>
              </a:ext>
            </a:extLst>
          </p:cNvPr>
          <p:cNvSpPr>
            <a:spLocks noGrp="1"/>
          </p:cNvSpPr>
          <p:nvPr>
            <p:ph type="subTitle" idx="1"/>
          </p:nvPr>
        </p:nvSpPr>
        <p:spPr>
          <a:xfrm>
            <a:off x="1524000" y="3602038"/>
            <a:ext cx="9144000" cy="1655762"/>
          </a:xfrm>
        </p:spPr>
        <p:txBody>
          <a:bodyPr/>
          <a:lstStyle>
            <a:lvl1pPr marL="0" indent="0" algn="ctr">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SI" dirty="0"/>
          </a:p>
        </p:txBody>
      </p:sp>
      <p:sp>
        <p:nvSpPr>
          <p:cNvPr id="4" name="Date Placeholder 3">
            <a:extLst>
              <a:ext uri="{FF2B5EF4-FFF2-40B4-BE49-F238E27FC236}">
                <a16:creationId xmlns:a16="http://schemas.microsoft.com/office/drawing/2014/main" id="{AC81D352-4513-424E-A9F9-C918C779EEC3}"/>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dirty="0"/>
          </a:p>
        </p:txBody>
      </p:sp>
      <p:sp>
        <p:nvSpPr>
          <p:cNvPr id="5" name="Footer Placeholder 4">
            <a:extLst>
              <a:ext uri="{FF2B5EF4-FFF2-40B4-BE49-F238E27FC236}">
                <a16:creationId xmlns:a16="http://schemas.microsoft.com/office/drawing/2014/main" id="{A42F8597-8E8E-EC49-BADB-DE187F3FDE50}"/>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6" name="Slide Number Placeholder 5">
            <a:extLst>
              <a:ext uri="{FF2B5EF4-FFF2-40B4-BE49-F238E27FC236}">
                <a16:creationId xmlns:a16="http://schemas.microsoft.com/office/drawing/2014/main" id="{2BC6BFCE-CD80-C643-BBCA-A520C9DCC90F}"/>
              </a:ext>
            </a:extLst>
          </p:cNvPr>
          <p:cNvSpPr>
            <a:spLocks noGrp="1"/>
          </p:cNvSpPr>
          <p:nvPr>
            <p:ph type="sldNum" sz="quarter" idx="12"/>
          </p:nvPr>
        </p:nvSpPr>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165081659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77132-402A-2442-95FE-760E1A599DE2}"/>
              </a:ext>
            </a:extLst>
          </p:cNvPr>
          <p:cNvSpPr>
            <a:spLocks noGrp="1"/>
          </p:cNvSpPr>
          <p:nvPr>
            <p:ph type="title"/>
          </p:nvPr>
        </p:nvSpPr>
        <p:spPr/>
        <p:txBody>
          <a:bodyPr/>
          <a:lstStyle/>
          <a:p>
            <a:r>
              <a:rPr lang="en-GB"/>
              <a:t>Click to edit Master title style</a:t>
            </a:r>
            <a:endParaRPr lang="en-SI"/>
          </a:p>
        </p:txBody>
      </p:sp>
      <p:sp>
        <p:nvSpPr>
          <p:cNvPr id="3" name="Content Placeholder 2">
            <a:extLst>
              <a:ext uri="{FF2B5EF4-FFF2-40B4-BE49-F238E27FC236}">
                <a16:creationId xmlns:a16="http://schemas.microsoft.com/office/drawing/2014/main" id="{5775DD81-8BD9-1E4B-977C-9E2A1F07305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4" name="Date Placeholder 3">
            <a:extLst>
              <a:ext uri="{FF2B5EF4-FFF2-40B4-BE49-F238E27FC236}">
                <a16:creationId xmlns:a16="http://schemas.microsoft.com/office/drawing/2014/main" id="{96F94E12-D74D-164B-AEA5-B557C364A0F7}"/>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5" name="Footer Placeholder 4">
            <a:extLst>
              <a:ext uri="{FF2B5EF4-FFF2-40B4-BE49-F238E27FC236}">
                <a16:creationId xmlns:a16="http://schemas.microsoft.com/office/drawing/2014/main" id="{2B0BAAA4-8746-7440-AAF9-8845235C596E}"/>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6" name="Slide Number Placeholder 5">
            <a:extLst>
              <a:ext uri="{FF2B5EF4-FFF2-40B4-BE49-F238E27FC236}">
                <a16:creationId xmlns:a16="http://schemas.microsoft.com/office/drawing/2014/main" id="{AB4DD3C1-0B8D-E648-BABB-BE007DAEC5D0}"/>
              </a:ext>
            </a:extLst>
          </p:cNvPr>
          <p:cNvSpPr>
            <a:spLocks noGrp="1"/>
          </p:cNvSpPr>
          <p:nvPr>
            <p:ph type="sldNum" sz="quarter" idx="12"/>
          </p:nvPr>
        </p:nvSpPr>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111687346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74A39-5F91-0045-B10E-781082D91888}"/>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SI"/>
          </a:p>
        </p:txBody>
      </p:sp>
      <p:sp>
        <p:nvSpPr>
          <p:cNvPr id="3" name="Text Placeholder 2">
            <a:extLst>
              <a:ext uri="{FF2B5EF4-FFF2-40B4-BE49-F238E27FC236}">
                <a16:creationId xmlns:a16="http://schemas.microsoft.com/office/drawing/2014/main" id="{0199B93F-2AF6-8344-81DA-892B00B468EF}"/>
              </a:ext>
            </a:extLst>
          </p:cNvPr>
          <p:cNvSpPr>
            <a:spLocks noGrp="1"/>
          </p:cNvSpPr>
          <p:nvPr>
            <p:ph type="body" idx="1"/>
          </p:nvPr>
        </p:nvSpPr>
        <p:spPr>
          <a:xfrm>
            <a:off x="831850" y="4589463"/>
            <a:ext cx="10515600" cy="1500187"/>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Click to edit Master text styles</a:t>
            </a:r>
          </a:p>
        </p:txBody>
      </p:sp>
      <p:sp>
        <p:nvSpPr>
          <p:cNvPr id="4" name="Date Placeholder 3">
            <a:extLst>
              <a:ext uri="{FF2B5EF4-FFF2-40B4-BE49-F238E27FC236}">
                <a16:creationId xmlns:a16="http://schemas.microsoft.com/office/drawing/2014/main" id="{7EE2519D-9F38-AD40-AEDE-62EABF57C269}"/>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5" name="Footer Placeholder 4">
            <a:extLst>
              <a:ext uri="{FF2B5EF4-FFF2-40B4-BE49-F238E27FC236}">
                <a16:creationId xmlns:a16="http://schemas.microsoft.com/office/drawing/2014/main" id="{FD885CD6-49B9-B34D-83FF-B54BCAEA2868}"/>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6" name="Slide Number Placeholder 5">
            <a:extLst>
              <a:ext uri="{FF2B5EF4-FFF2-40B4-BE49-F238E27FC236}">
                <a16:creationId xmlns:a16="http://schemas.microsoft.com/office/drawing/2014/main" id="{06FD9066-3214-F840-AAC3-453F86895F2E}"/>
              </a:ext>
            </a:extLst>
          </p:cNvPr>
          <p:cNvSpPr>
            <a:spLocks noGrp="1"/>
          </p:cNvSpPr>
          <p:nvPr>
            <p:ph type="sldNum" sz="quarter" idx="12"/>
          </p:nvPr>
        </p:nvSpPr>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115886738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D3073-8E81-314C-9C80-B8A7A1C382BA}"/>
              </a:ext>
            </a:extLst>
          </p:cNvPr>
          <p:cNvSpPr>
            <a:spLocks noGrp="1"/>
          </p:cNvSpPr>
          <p:nvPr>
            <p:ph type="title"/>
          </p:nvPr>
        </p:nvSpPr>
        <p:spPr/>
        <p:txBody>
          <a:bodyPr/>
          <a:lstStyle/>
          <a:p>
            <a:r>
              <a:rPr lang="en-GB"/>
              <a:t>Click to edit Master title style</a:t>
            </a:r>
            <a:endParaRPr lang="en-SI"/>
          </a:p>
        </p:txBody>
      </p:sp>
      <p:sp>
        <p:nvSpPr>
          <p:cNvPr id="3" name="Content Placeholder 2">
            <a:extLst>
              <a:ext uri="{FF2B5EF4-FFF2-40B4-BE49-F238E27FC236}">
                <a16:creationId xmlns:a16="http://schemas.microsoft.com/office/drawing/2014/main" id="{28D08CD6-46FF-DD4A-9077-4BC62A4C7CE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4" name="Content Placeholder 3">
            <a:extLst>
              <a:ext uri="{FF2B5EF4-FFF2-40B4-BE49-F238E27FC236}">
                <a16:creationId xmlns:a16="http://schemas.microsoft.com/office/drawing/2014/main" id="{AA00480A-E2DA-E348-A645-E39C18D0411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5" name="Date Placeholder 4">
            <a:extLst>
              <a:ext uri="{FF2B5EF4-FFF2-40B4-BE49-F238E27FC236}">
                <a16:creationId xmlns:a16="http://schemas.microsoft.com/office/drawing/2014/main" id="{C612D4E3-7425-E748-818A-BDE0F291DA6D}"/>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6" name="Footer Placeholder 5">
            <a:extLst>
              <a:ext uri="{FF2B5EF4-FFF2-40B4-BE49-F238E27FC236}">
                <a16:creationId xmlns:a16="http://schemas.microsoft.com/office/drawing/2014/main" id="{18F65F1C-99AC-524A-955E-04E46377B6CD}"/>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7" name="Slide Number Placeholder 6">
            <a:extLst>
              <a:ext uri="{FF2B5EF4-FFF2-40B4-BE49-F238E27FC236}">
                <a16:creationId xmlns:a16="http://schemas.microsoft.com/office/drawing/2014/main" id="{CF9BA8CE-5CBE-A745-BB27-4F09D163B8B3}"/>
              </a:ext>
            </a:extLst>
          </p:cNvPr>
          <p:cNvSpPr>
            <a:spLocks noGrp="1"/>
          </p:cNvSpPr>
          <p:nvPr>
            <p:ph type="sldNum" sz="quarter" idx="12"/>
          </p:nvPr>
        </p:nvSpPr>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177055637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5C296-04EA-244C-865D-B808F06E6EE0}"/>
              </a:ext>
            </a:extLst>
          </p:cNvPr>
          <p:cNvSpPr>
            <a:spLocks noGrp="1"/>
          </p:cNvSpPr>
          <p:nvPr>
            <p:ph type="title"/>
          </p:nvPr>
        </p:nvSpPr>
        <p:spPr>
          <a:xfrm>
            <a:off x="839788" y="365125"/>
            <a:ext cx="10515600" cy="1325563"/>
          </a:xfrm>
        </p:spPr>
        <p:txBody>
          <a:bodyPr/>
          <a:lstStyle/>
          <a:p>
            <a:r>
              <a:rPr lang="en-GB"/>
              <a:t>Click to edit Master title style</a:t>
            </a:r>
            <a:endParaRPr lang="en-SI"/>
          </a:p>
        </p:txBody>
      </p:sp>
      <p:sp>
        <p:nvSpPr>
          <p:cNvPr id="3" name="Text Placeholder 2">
            <a:extLst>
              <a:ext uri="{FF2B5EF4-FFF2-40B4-BE49-F238E27FC236}">
                <a16:creationId xmlns:a16="http://schemas.microsoft.com/office/drawing/2014/main" id="{BB3B3604-8D5A-2445-B669-84C119EC4E90}"/>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198EBE8-00C5-F04B-8D2C-4B061642C2B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5" name="Text Placeholder 4">
            <a:extLst>
              <a:ext uri="{FF2B5EF4-FFF2-40B4-BE49-F238E27FC236}">
                <a16:creationId xmlns:a16="http://schemas.microsoft.com/office/drawing/2014/main" id="{87819757-A3A2-9C43-9116-11B7263A2BFC}"/>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0F9006E-2470-EF45-B550-BF95E1706B98}"/>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7" name="Date Placeholder 6">
            <a:extLst>
              <a:ext uri="{FF2B5EF4-FFF2-40B4-BE49-F238E27FC236}">
                <a16:creationId xmlns:a16="http://schemas.microsoft.com/office/drawing/2014/main" id="{9E9828EF-5306-8242-94D3-164080F91384}"/>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8" name="Footer Placeholder 7">
            <a:extLst>
              <a:ext uri="{FF2B5EF4-FFF2-40B4-BE49-F238E27FC236}">
                <a16:creationId xmlns:a16="http://schemas.microsoft.com/office/drawing/2014/main" id="{F4425F24-9AD9-434E-9EB6-B31CFF3F5D41}"/>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9" name="Slide Number Placeholder 8">
            <a:extLst>
              <a:ext uri="{FF2B5EF4-FFF2-40B4-BE49-F238E27FC236}">
                <a16:creationId xmlns:a16="http://schemas.microsoft.com/office/drawing/2014/main" id="{CDF6054B-C7B1-E142-BE12-A069085ED8CD}"/>
              </a:ext>
            </a:extLst>
          </p:cNvPr>
          <p:cNvSpPr>
            <a:spLocks noGrp="1"/>
          </p:cNvSpPr>
          <p:nvPr>
            <p:ph type="sldNum" sz="quarter" idx="12"/>
          </p:nvPr>
        </p:nvSpPr>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469925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9C115-8C71-9F4D-AA1C-0641BCDC0077}"/>
              </a:ext>
            </a:extLst>
          </p:cNvPr>
          <p:cNvSpPr>
            <a:spLocks noGrp="1"/>
          </p:cNvSpPr>
          <p:nvPr>
            <p:ph type="title"/>
          </p:nvPr>
        </p:nvSpPr>
        <p:spPr/>
        <p:txBody>
          <a:bodyPr/>
          <a:lstStyle/>
          <a:p>
            <a:r>
              <a:rPr lang="en-GB"/>
              <a:t>Click to edit Master title style</a:t>
            </a:r>
            <a:endParaRPr lang="en-SI"/>
          </a:p>
        </p:txBody>
      </p:sp>
      <p:sp>
        <p:nvSpPr>
          <p:cNvPr id="3" name="Date Placeholder 2">
            <a:extLst>
              <a:ext uri="{FF2B5EF4-FFF2-40B4-BE49-F238E27FC236}">
                <a16:creationId xmlns:a16="http://schemas.microsoft.com/office/drawing/2014/main" id="{74C770C0-D745-8645-87CB-1787C1DE5A7A}"/>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4" name="Footer Placeholder 3">
            <a:extLst>
              <a:ext uri="{FF2B5EF4-FFF2-40B4-BE49-F238E27FC236}">
                <a16:creationId xmlns:a16="http://schemas.microsoft.com/office/drawing/2014/main" id="{8AD85487-E545-824F-A7D0-0870CB71FD9C}"/>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5" name="Slide Number Placeholder 4">
            <a:extLst>
              <a:ext uri="{FF2B5EF4-FFF2-40B4-BE49-F238E27FC236}">
                <a16:creationId xmlns:a16="http://schemas.microsoft.com/office/drawing/2014/main" id="{1E596AAF-9715-B94E-9392-05AC6B91F8D3}"/>
              </a:ext>
            </a:extLst>
          </p:cNvPr>
          <p:cNvSpPr>
            <a:spLocks noGrp="1"/>
          </p:cNvSpPr>
          <p:nvPr>
            <p:ph type="sldNum" sz="quarter" idx="12"/>
          </p:nvPr>
        </p:nvSpPr>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400665476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15FFB2-F147-814A-89D1-A7C45D8BC901}"/>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3" name="Footer Placeholder 2">
            <a:extLst>
              <a:ext uri="{FF2B5EF4-FFF2-40B4-BE49-F238E27FC236}">
                <a16:creationId xmlns:a16="http://schemas.microsoft.com/office/drawing/2014/main" id="{38982299-AC57-4B4F-A5C3-7EF142BC70CA}"/>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4" name="Slide Number Placeholder 3">
            <a:extLst>
              <a:ext uri="{FF2B5EF4-FFF2-40B4-BE49-F238E27FC236}">
                <a16:creationId xmlns:a16="http://schemas.microsoft.com/office/drawing/2014/main" id="{359172BF-800B-DC47-979A-B0CA1C59302C}"/>
              </a:ext>
            </a:extLst>
          </p:cNvPr>
          <p:cNvSpPr>
            <a:spLocks noGrp="1"/>
          </p:cNvSpPr>
          <p:nvPr>
            <p:ph type="sldNum" sz="quarter" idx="12"/>
          </p:nvPr>
        </p:nvSpPr>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5154357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1F1D1-1DC9-0645-A663-58C0858CB54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SI"/>
          </a:p>
        </p:txBody>
      </p:sp>
      <p:sp>
        <p:nvSpPr>
          <p:cNvPr id="3" name="Content Placeholder 2">
            <a:extLst>
              <a:ext uri="{FF2B5EF4-FFF2-40B4-BE49-F238E27FC236}">
                <a16:creationId xmlns:a16="http://schemas.microsoft.com/office/drawing/2014/main" id="{2E9D5C1D-BBD7-704C-BB85-5DD5745E473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4" name="Text Placeholder 3">
            <a:extLst>
              <a:ext uri="{FF2B5EF4-FFF2-40B4-BE49-F238E27FC236}">
                <a16:creationId xmlns:a16="http://schemas.microsoft.com/office/drawing/2014/main" id="{452146EE-6739-D648-AC63-6FEAE037C0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FCA4C14-EBB6-A147-8F90-09AF5407897B}"/>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6" name="Footer Placeholder 5">
            <a:extLst>
              <a:ext uri="{FF2B5EF4-FFF2-40B4-BE49-F238E27FC236}">
                <a16:creationId xmlns:a16="http://schemas.microsoft.com/office/drawing/2014/main" id="{AB5DE00D-3A2A-654C-8D12-24AC5B568FAE}"/>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7" name="Slide Number Placeholder 6">
            <a:extLst>
              <a:ext uri="{FF2B5EF4-FFF2-40B4-BE49-F238E27FC236}">
                <a16:creationId xmlns:a16="http://schemas.microsoft.com/office/drawing/2014/main" id="{E2299CDE-C7A2-3946-B881-75A1B810D8FD}"/>
              </a:ext>
            </a:extLst>
          </p:cNvPr>
          <p:cNvSpPr>
            <a:spLocks noGrp="1"/>
          </p:cNvSpPr>
          <p:nvPr>
            <p:ph type="sldNum" sz="quarter" idx="12"/>
          </p:nvPr>
        </p:nvSpPr>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225172201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9E88A-545F-2A41-B872-522221F3529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SI"/>
          </a:p>
        </p:txBody>
      </p:sp>
      <p:sp>
        <p:nvSpPr>
          <p:cNvPr id="3" name="Picture Placeholder 2">
            <a:extLst>
              <a:ext uri="{FF2B5EF4-FFF2-40B4-BE49-F238E27FC236}">
                <a16:creationId xmlns:a16="http://schemas.microsoft.com/office/drawing/2014/main" id="{71E54525-8FCB-C042-AE63-2511F84DDB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I"/>
          </a:p>
        </p:txBody>
      </p:sp>
      <p:sp>
        <p:nvSpPr>
          <p:cNvPr id="4" name="Text Placeholder 3">
            <a:extLst>
              <a:ext uri="{FF2B5EF4-FFF2-40B4-BE49-F238E27FC236}">
                <a16:creationId xmlns:a16="http://schemas.microsoft.com/office/drawing/2014/main" id="{79B734EF-EEE4-3B41-BE30-A4CA65B8E0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12EEECA-47B6-9443-838A-DDD4D75EA786}"/>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6" name="Footer Placeholder 5">
            <a:extLst>
              <a:ext uri="{FF2B5EF4-FFF2-40B4-BE49-F238E27FC236}">
                <a16:creationId xmlns:a16="http://schemas.microsoft.com/office/drawing/2014/main" id="{E86ED0B0-EAE8-7542-9555-F7E500BCDD98}"/>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7" name="Slide Number Placeholder 6">
            <a:extLst>
              <a:ext uri="{FF2B5EF4-FFF2-40B4-BE49-F238E27FC236}">
                <a16:creationId xmlns:a16="http://schemas.microsoft.com/office/drawing/2014/main" id="{9FBB2726-863A-C849-8E63-072029F76F1E}"/>
              </a:ext>
            </a:extLst>
          </p:cNvPr>
          <p:cNvSpPr>
            <a:spLocks noGrp="1"/>
          </p:cNvSpPr>
          <p:nvPr>
            <p:ph type="sldNum" sz="quarter" idx="12"/>
          </p:nvPr>
        </p:nvSpPr>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21408433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2F810-FDA7-DE4C-AB6E-F37090BCA0B7}"/>
              </a:ext>
            </a:extLst>
          </p:cNvPr>
          <p:cNvSpPr>
            <a:spLocks noGrp="1"/>
          </p:cNvSpPr>
          <p:nvPr>
            <p:ph type="title"/>
          </p:nvPr>
        </p:nvSpPr>
        <p:spPr/>
        <p:txBody>
          <a:bodyPr/>
          <a:lstStyle/>
          <a:p>
            <a:r>
              <a:rPr lang="en-GB"/>
              <a:t>Click to edit Master title style</a:t>
            </a:r>
            <a:endParaRPr lang="en-SI"/>
          </a:p>
        </p:txBody>
      </p:sp>
      <p:sp>
        <p:nvSpPr>
          <p:cNvPr id="3" name="Vertical Text Placeholder 2">
            <a:extLst>
              <a:ext uri="{FF2B5EF4-FFF2-40B4-BE49-F238E27FC236}">
                <a16:creationId xmlns:a16="http://schemas.microsoft.com/office/drawing/2014/main" id="{0EE949B6-669B-7A4F-939D-8C01CF88924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4" name="Date Placeholder 3">
            <a:extLst>
              <a:ext uri="{FF2B5EF4-FFF2-40B4-BE49-F238E27FC236}">
                <a16:creationId xmlns:a16="http://schemas.microsoft.com/office/drawing/2014/main" id="{12A6618B-9512-7747-BE24-102F0AC82DED}"/>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5" name="Footer Placeholder 4">
            <a:extLst>
              <a:ext uri="{FF2B5EF4-FFF2-40B4-BE49-F238E27FC236}">
                <a16:creationId xmlns:a16="http://schemas.microsoft.com/office/drawing/2014/main" id="{CA2A80AA-2BDE-6846-8B1B-C70E36B89F3C}"/>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6" name="Slide Number Placeholder 5">
            <a:extLst>
              <a:ext uri="{FF2B5EF4-FFF2-40B4-BE49-F238E27FC236}">
                <a16:creationId xmlns:a16="http://schemas.microsoft.com/office/drawing/2014/main" id="{4D90D1A7-C2D6-9547-B6E9-2B239817A3DB}"/>
              </a:ext>
            </a:extLst>
          </p:cNvPr>
          <p:cNvSpPr>
            <a:spLocks noGrp="1"/>
          </p:cNvSpPr>
          <p:nvPr>
            <p:ph type="sldNum" sz="quarter" idx="12"/>
          </p:nvPr>
        </p:nvSpPr>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932808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0675764-9C0C-5A40-9C4F-870B55F7670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SI"/>
          </a:p>
        </p:txBody>
      </p:sp>
      <p:sp>
        <p:nvSpPr>
          <p:cNvPr id="3" name="Vertical Text Placeholder 2">
            <a:extLst>
              <a:ext uri="{FF2B5EF4-FFF2-40B4-BE49-F238E27FC236}">
                <a16:creationId xmlns:a16="http://schemas.microsoft.com/office/drawing/2014/main" id="{54CC2ADD-C856-EB45-B68A-31556178746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4" name="Date Placeholder 3">
            <a:extLst>
              <a:ext uri="{FF2B5EF4-FFF2-40B4-BE49-F238E27FC236}">
                <a16:creationId xmlns:a16="http://schemas.microsoft.com/office/drawing/2014/main" id="{33E13B8C-E151-7541-BBBC-C4A798052A6B}"/>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5" name="Footer Placeholder 4">
            <a:extLst>
              <a:ext uri="{FF2B5EF4-FFF2-40B4-BE49-F238E27FC236}">
                <a16:creationId xmlns:a16="http://schemas.microsoft.com/office/drawing/2014/main" id="{933233C4-CB8C-7F4E-83AE-D7545759F301}"/>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6" name="Slide Number Placeholder 5">
            <a:extLst>
              <a:ext uri="{FF2B5EF4-FFF2-40B4-BE49-F238E27FC236}">
                <a16:creationId xmlns:a16="http://schemas.microsoft.com/office/drawing/2014/main" id="{563CB80E-97F5-394F-B877-100506CAA05C}"/>
              </a:ext>
            </a:extLst>
          </p:cNvPr>
          <p:cNvSpPr>
            <a:spLocks noGrp="1"/>
          </p:cNvSpPr>
          <p:nvPr>
            <p:ph type="sldNum" sz="quarter" idx="12"/>
          </p:nvPr>
        </p:nvSpPr>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242151794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2084F-2C7F-F14B-816E-8C07B4D982D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SI"/>
          </a:p>
        </p:txBody>
      </p:sp>
      <p:sp>
        <p:nvSpPr>
          <p:cNvPr id="3" name="Subtitle 2">
            <a:extLst>
              <a:ext uri="{FF2B5EF4-FFF2-40B4-BE49-F238E27FC236}">
                <a16:creationId xmlns:a16="http://schemas.microsoft.com/office/drawing/2014/main" id="{7A8E5694-324A-5545-8765-8DA679B354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SI"/>
          </a:p>
        </p:txBody>
      </p:sp>
      <p:sp>
        <p:nvSpPr>
          <p:cNvPr id="4" name="Date Placeholder 3">
            <a:extLst>
              <a:ext uri="{FF2B5EF4-FFF2-40B4-BE49-F238E27FC236}">
                <a16:creationId xmlns:a16="http://schemas.microsoft.com/office/drawing/2014/main" id="{AC81D352-4513-424E-A9F9-C918C779EEC3}"/>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5" name="Footer Placeholder 4">
            <a:extLst>
              <a:ext uri="{FF2B5EF4-FFF2-40B4-BE49-F238E27FC236}">
                <a16:creationId xmlns:a16="http://schemas.microsoft.com/office/drawing/2014/main" id="{A42F8597-8E8E-EC49-BADB-DE187F3FDE50}"/>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6" name="Slide Number Placeholder 5">
            <a:extLst>
              <a:ext uri="{FF2B5EF4-FFF2-40B4-BE49-F238E27FC236}">
                <a16:creationId xmlns:a16="http://schemas.microsoft.com/office/drawing/2014/main" id="{2BC6BFCE-CD80-C643-BBCA-A520C9DCC90F}"/>
              </a:ext>
            </a:extLst>
          </p:cNvPr>
          <p:cNvSpPr>
            <a:spLocks noGrp="1"/>
          </p:cNvSpPr>
          <p:nvPr>
            <p:ph type="sldNum" sz="quarter" idx="12"/>
          </p:nvPr>
        </p:nvSpPr>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42938864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77132-402A-2442-95FE-760E1A599DE2}"/>
              </a:ext>
            </a:extLst>
          </p:cNvPr>
          <p:cNvSpPr>
            <a:spLocks noGrp="1"/>
          </p:cNvSpPr>
          <p:nvPr>
            <p:ph type="title"/>
          </p:nvPr>
        </p:nvSpPr>
        <p:spPr/>
        <p:txBody>
          <a:bodyPr/>
          <a:lstStyle/>
          <a:p>
            <a:r>
              <a:rPr lang="en-GB"/>
              <a:t>Click to edit Master title style</a:t>
            </a:r>
            <a:endParaRPr lang="en-SI"/>
          </a:p>
        </p:txBody>
      </p:sp>
      <p:sp>
        <p:nvSpPr>
          <p:cNvPr id="3" name="Content Placeholder 2">
            <a:extLst>
              <a:ext uri="{FF2B5EF4-FFF2-40B4-BE49-F238E27FC236}">
                <a16:creationId xmlns:a16="http://schemas.microsoft.com/office/drawing/2014/main" id="{5775DD81-8BD9-1E4B-977C-9E2A1F07305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4" name="Date Placeholder 3">
            <a:extLst>
              <a:ext uri="{FF2B5EF4-FFF2-40B4-BE49-F238E27FC236}">
                <a16:creationId xmlns:a16="http://schemas.microsoft.com/office/drawing/2014/main" id="{96F94E12-D74D-164B-AEA5-B557C364A0F7}"/>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5" name="Footer Placeholder 4">
            <a:extLst>
              <a:ext uri="{FF2B5EF4-FFF2-40B4-BE49-F238E27FC236}">
                <a16:creationId xmlns:a16="http://schemas.microsoft.com/office/drawing/2014/main" id="{2B0BAAA4-8746-7440-AAF9-8845235C596E}"/>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6" name="Slide Number Placeholder 5">
            <a:extLst>
              <a:ext uri="{FF2B5EF4-FFF2-40B4-BE49-F238E27FC236}">
                <a16:creationId xmlns:a16="http://schemas.microsoft.com/office/drawing/2014/main" id="{AB4DD3C1-0B8D-E648-BABB-BE007DAEC5D0}"/>
              </a:ext>
            </a:extLst>
          </p:cNvPr>
          <p:cNvSpPr>
            <a:spLocks noGrp="1"/>
          </p:cNvSpPr>
          <p:nvPr>
            <p:ph type="sldNum" sz="quarter" idx="12"/>
          </p:nvPr>
        </p:nvSpPr>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34181947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74A39-5F91-0045-B10E-781082D91888}"/>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SI"/>
          </a:p>
        </p:txBody>
      </p:sp>
      <p:sp>
        <p:nvSpPr>
          <p:cNvPr id="3" name="Text Placeholder 2">
            <a:extLst>
              <a:ext uri="{FF2B5EF4-FFF2-40B4-BE49-F238E27FC236}">
                <a16:creationId xmlns:a16="http://schemas.microsoft.com/office/drawing/2014/main" id="{0199B93F-2AF6-8344-81DA-892B00B468EF}"/>
              </a:ext>
            </a:extLst>
          </p:cNvPr>
          <p:cNvSpPr>
            <a:spLocks noGrp="1"/>
          </p:cNvSpPr>
          <p:nvPr>
            <p:ph type="body" idx="1"/>
          </p:nvPr>
        </p:nvSpPr>
        <p:spPr>
          <a:xfrm>
            <a:off x="831850" y="4589463"/>
            <a:ext cx="10515600" cy="1500187"/>
          </a:xfrm>
        </p:spPr>
        <p:txBody>
          <a:bodyPr/>
          <a:lstStyle>
            <a:lvl1pPr marL="0" indent="0">
              <a:buNone/>
              <a:defRPr sz="2400">
                <a:solidFill>
                  <a:schemeClr val="tx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Click to edit Master text styles</a:t>
            </a:r>
          </a:p>
        </p:txBody>
      </p:sp>
      <p:sp>
        <p:nvSpPr>
          <p:cNvPr id="4" name="Date Placeholder 3">
            <a:extLst>
              <a:ext uri="{FF2B5EF4-FFF2-40B4-BE49-F238E27FC236}">
                <a16:creationId xmlns:a16="http://schemas.microsoft.com/office/drawing/2014/main" id="{7EE2519D-9F38-AD40-AEDE-62EABF57C269}"/>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5" name="Footer Placeholder 4">
            <a:extLst>
              <a:ext uri="{FF2B5EF4-FFF2-40B4-BE49-F238E27FC236}">
                <a16:creationId xmlns:a16="http://schemas.microsoft.com/office/drawing/2014/main" id="{FD885CD6-49B9-B34D-83FF-B54BCAEA2868}"/>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6" name="Slide Number Placeholder 5">
            <a:extLst>
              <a:ext uri="{FF2B5EF4-FFF2-40B4-BE49-F238E27FC236}">
                <a16:creationId xmlns:a16="http://schemas.microsoft.com/office/drawing/2014/main" id="{06FD9066-3214-F840-AAC3-453F86895F2E}"/>
              </a:ext>
            </a:extLst>
          </p:cNvPr>
          <p:cNvSpPr>
            <a:spLocks noGrp="1"/>
          </p:cNvSpPr>
          <p:nvPr>
            <p:ph type="sldNum" sz="quarter" idx="12"/>
          </p:nvPr>
        </p:nvSpPr>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388268198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D3073-8E81-314C-9C80-B8A7A1C382BA}"/>
              </a:ext>
            </a:extLst>
          </p:cNvPr>
          <p:cNvSpPr>
            <a:spLocks noGrp="1"/>
          </p:cNvSpPr>
          <p:nvPr>
            <p:ph type="title"/>
          </p:nvPr>
        </p:nvSpPr>
        <p:spPr/>
        <p:txBody>
          <a:bodyPr/>
          <a:lstStyle/>
          <a:p>
            <a:r>
              <a:rPr lang="en-GB"/>
              <a:t>Click to edit Master title style</a:t>
            </a:r>
            <a:endParaRPr lang="en-SI"/>
          </a:p>
        </p:txBody>
      </p:sp>
      <p:sp>
        <p:nvSpPr>
          <p:cNvPr id="3" name="Content Placeholder 2">
            <a:extLst>
              <a:ext uri="{FF2B5EF4-FFF2-40B4-BE49-F238E27FC236}">
                <a16:creationId xmlns:a16="http://schemas.microsoft.com/office/drawing/2014/main" id="{28D08CD6-46FF-DD4A-9077-4BC62A4C7CE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4" name="Content Placeholder 3">
            <a:extLst>
              <a:ext uri="{FF2B5EF4-FFF2-40B4-BE49-F238E27FC236}">
                <a16:creationId xmlns:a16="http://schemas.microsoft.com/office/drawing/2014/main" id="{AA00480A-E2DA-E348-A645-E39C18D0411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5" name="Date Placeholder 4">
            <a:extLst>
              <a:ext uri="{FF2B5EF4-FFF2-40B4-BE49-F238E27FC236}">
                <a16:creationId xmlns:a16="http://schemas.microsoft.com/office/drawing/2014/main" id="{C612D4E3-7425-E748-818A-BDE0F291DA6D}"/>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6" name="Footer Placeholder 5">
            <a:extLst>
              <a:ext uri="{FF2B5EF4-FFF2-40B4-BE49-F238E27FC236}">
                <a16:creationId xmlns:a16="http://schemas.microsoft.com/office/drawing/2014/main" id="{18F65F1C-99AC-524A-955E-04E46377B6CD}"/>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7" name="Slide Number Placeholder 6">
            <a:extLst>
              <a:ext uri="{FF2B5EF4-FFF2-40B4-BE49-F238E27FC236}">
                <a16:creationId xmlns:a16="http://schemas.microsoft.com/office/drawing/2014/main" id="{CF9BA8CE-5CBE-A745-BB27-4F09D163B8B3}"/>
              </a:ext>
            </a:extLst>
          </p:cNvPr>
          <p:cNvSpPr>
            <a:spLocks noGrp="1"/>
          </p:cNvSpPr>
          <p:nvPr>
            <p:ph type="sldNum" sz="quarter" idx="12"/>
          </p:nvPr>
        </p:nvSpPr>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196964197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5C296-04EA-244C-865D-B808F06E6EE0}"/>
              </a:ext>
            </a:extLst>
          </p:cNvPr>
          <p:cNvSpPr>
            <a:spLocks noGrp="1"/>
          </p:cNvSpPr>
          <p:nvPr>
            <p:ph type="title"/>
          </p:nvPr>
        </p:nvSpPr>
        <p:spPr>
          <a:xfrm>
            <a:off x="839788" y="365125"/>
            <a:ext cx="10515600" cy="1325563"/>
          </a:xfrm>
        </p:spPr>
        <p:txBody>
          <a:bodyPr/>
          <a:lstStyle/>
          <a:p>
            <a:r>
              <a:rPr lang="en-GB"/>
              <a:t>Click to edit Master title style</a:t>
            </a:r>
            <a:endParaRPr lang="en-SI"/>
          </a:p>
        </p:txBody>
      </p:sp>
      <p:sp>
        <p:nvSpPr>
          <p:cNvPr id="3" name="Text Placeholder 2">
            <a:extLst>
              <a:ext uri="{FF2B5EF4-FFF2-40B4-BE49-F238E27FC236}">
                <a16:creationId xmlns:a16="http://schemas.microsoft.com/office/drawing/2014/main" id="{BB3B3604-8D5A-2445-B669-84C119EC4E9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198EBE8-00C5-F04B-8D2C-4B061642C2B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5" name="Text Placeholder 4">
            <a:extLst>
              <a:ext uri="{FF2B5EF4-FFF2-40B4-BE49-F238E27FC236}">
                <a16:creationId xmlns:a16="http://schemas.microsoft.com/office/drawing/2014/main" id="{87819757-A3A2-9C43-9116-11B7263A2B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0F9006E-2470-EF45-B550-BF95E1706B98}"/>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7" name="Date Placeholder 6">
            <a:extLst>
              <a:ext uri="{FF2B5EF4-FFF2-40B4-BE49-F238E27FC236}">
                <a16:creationId xmlns:a16="http://schemas.microsoft.com/office/drawing/2014/main" id="{9E9828EF-5306-8242-94D3-164080F91384}"/>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8" name="Footer Placeholder 7">
            <a:extLst>
              <a:ext uri="{FF2B5EF4-FFF2-40B4-BE49-F238E27FC236}">
                <a16:creationId xmlns:a16="http://schemas.microsoft.com/office/drawing/2014/main" id="{F4425F24-9AD9-434E-9EB6-B31CFF3F5D41}"/>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9" name="Slide Number Placeholder 8">
            <a:extLst>
              <a:ext uri="{FF2B5EF4-FFF2-40B4-BE49-F238E27FC236}">
                <a16:creationId xmlns:a16="http://schemas.microsoft.com/office/drawing/2014/main" id="{CDF6054B-C7B1-E142-BE12-A069085ED8CD}"/>
              </a:ext>
            </a:extLst>
          </p:cNvPr>
          <p:cNvSpPr>
            <a:spLocks noGrp="1"/>
          </p:cNvSpPr>
          <p:nvPr>
            <p:ph type="sldNum" sz="quarter" idx="12"/>
          </p:nvPr>
        </p:nvSpPr>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254931957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9C115-8C71-9F4D-AA1C-0641BCDC0077}"/>
              </a:ext>
            </a:extLst>
          </p:cNvPr>
          <p:cNvSpPr>
            <a:spLocks noGrp="1"/>
          </p:cNvSpPr>
          <p:nvPr>
            <p:ph type="title"/>
          </p:nvPr>
        </p:nvSpPr>
        <p:spPr/>
        <p:txBody>
          <a:bodyPr/>
          <a:lstStyle/>
          <a:p>
            <a:r>
              <a:rPr lang="en-GB"/>
              <a:t>Click to edit Master title style</a:t>
            </a:r>
            <a:endParaRPr lang="en-SI"/>
          </a:p>
        </p:txBody>
      </p:sp>
      <p:sp>
        <p:nvSpPr>
          <p:cNvPr id="3" name="Date Placeholder 2">
            <a:extLst>
              <a:ext uri="{FF2B5EF4-FFF2-40B4-BE49-F238E27FC236}">
                <a16:creationId xmlns:a16="http://schemas.microsoft.com/office/drawing/2014/main" id="{74C770C0-D745-8645-87CB-1787C1DE5A7A}"/>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4" name="Footer Placeholder 3">
            <a:extLst>
              <a:ext uri="{FF2B5EF4-FFF2-40B4-BE49-F238E27FC236}">
                <a16:creationId xmlns:a16="http://schemas.microsoft.com/office/drawing/2014/main" id="{8AD85487-E545-824F-A7D0-0870CB71FD9C}"/>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5" name="Slide Number Placeholder 4">
            <a:extLst>
              <a:ext uri="{FF2B5EF4-FFF2-40B4-BE49-F238E27FC236}">
                <a16:creationId xmlns:a16="http://schemas.microsoft.com/office/drawing/2014/main" id="{1E596AAF-9715-B94E-9392-05AC6B91F8D3}"/>
              </a:ext>
            </a:extLst>
          </p:cNvPr>
          <p:cNvSpPr>
            <a:spLocks noGrp="1"/>
          </p:cNvSpPr>
          <p:nvPr>
            <p:ph type="sldNum" sz="quarter" idx="12"/>
          </p:nvPr>
        </p:nvSpPr>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184850925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15FFB2-F147-814A-89D1-A7C45D8BC901}"/>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3" name="Footer Placeholder 2">
            <a:extLst>
              <a:ext uri="{FF2B5EF4-FFF2-40B4-BE49-F238E27FC236}">
                <a16:creationId xmlns:a16="http://schemas.microsoft.com/office/drawing/2014/main" id="{38982299-AC57-4B4F-A5C3-7EF142BC70CA}"/>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4" name="Slide Number Placeholder 3">
            <a:extLst>
              <a:ext uri="{FF2B5EF4-FFF2-40B4-BE49-F238E27FC236}">
                <a16:creationId xmlns:a16="http://schemas.microsoft.com/office/drawing/2014/main" id="{359172BF-800B-DC47-979A-B0CA1C59302C}"/>
              </a:ext>
            </a:extLst>
          </p:cNvPr>
          <p:cNvSpPr>
            <a:spLocks noGrp="1"/>
          </p:cNvSpPr>
          <p:nvPr>
            <p:ph type="sldNum" sz="quarter" idx="12"/>
          </p:nvPr>
        </p:nvSpPr>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379929176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1F1D1-1DC9-0645-A663-58C0858CB54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SI"/>
          </a:p>
        </p:txBody>
      </p:sp>
      <p:sp>
        <p:nvSpPr>
          <p:cNvPr id="3" name="Content Placeholder 2">
            <a:extLst>
              <a:ext uri="{FF2B5EF4-FFF2-40B4-BE49-F238E27FC236}">
                <a16:creationId xmlns:a16="http://schemas.microsoft.com/office/drawing/2014/main" id="{2E9D5C1D-BBD7-704C-BB85-5DD5745E473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4" name="Text Placeholder 3">
            <a:extLst>
              <a:ext uri="{FF2B5EF4-FFF2-40B4-BE49-F238E27FC236}">
                <a16:creationId xmlns:a16="http://schemas.microsoft.com/office/drawing/2014/main" id="{452146EE-6739-D648-AC63-6FEAE037C0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FCA4C14-EBB6-A147-8F90-09AF5407897B}"/>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6" name="Footer Placeholder 5">
            <a:extLst>
              <a:ext uri="{FF2B5EF4-FFF2-40B4-BE49-F238E27FC236}">
                <a16:creationId xmlns:a16="http://schemas.microsoft.com/office/drawing/2014/main" id="{AB5DE00D-3A2A-654C-8D12-24AC5B568FAE}"/>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7" name="Slide Number Placeholder 6">
            <a:extLst>
              <a:ext uri="{FF2B5EF4-FFF2-40B4-BE49-F238E27FC236}">
                <a16:creationId xmlns:a16="http://schemas.microsoft.com/office/drawing/2014/main" id="{E2299CDE-C7A2-3946-B881-75A1B810D8FD}"/>
              </a:ext>
            </a:extLst>
          </p:cNvPr>
          <p:cNvSpPr>
            <a:spLocks noGrp="1"/>
          </p:cNvSpPr>
          <p:nvPr>
            <p:ph type="sldNum" sz="quarter" idx="12"/>
          </p:nvPr>
        </p:nvSpPr>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359848730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9E88A-545F-2A41-B872-522221F3529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SI"/>
          </a:p>
        </p:txBody>
      </p:sp>
      <p:sp>
        <p:nvSpPr>
          <p:cNvPr id="3" name="Picture Placeholder 2">
            <a:extLst>
              <a:ext uri="{FF2B5EF4-FFF2-40B4-BE49-F238E27FC236}">
                <a16:creationId xmlns:a16="http://schemas.microsoft.com/office/drawing/2014/main" id="{71E54525-8FCB-C042-AE63-2511F84DDB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I"/>
          </a:p>
        </p:txBody>
      </p:sp>
      <p:sp>
        <p:nvSpPr>
          <p:cNvPr id="4" name="Text Placeholder 3">
            <a:extLst>
              <a:ext uri="{FF2B5EF4-FFF2-40B4-BE49-F238E27FC236}">
                <a16:creationId xmlns:a16="http://schemas.microsoft.com/office/drawing/2014/main" id="{79B734EF-EEE4-3B41-BE30-A4CA65B8E0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12EEECA-47B6-9443-838A-DDD4D75EA786}"/>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6" name="Footer Placeholder 5">
            <a:extLst>
              <a:ext uri="{FF2B5EF4-FFF2-40B4-BE49-F238E27FC236}">
                <a16:creationId xmlns:a16="http://schemas.microsoft.com/office/drawing/2014/main" id="{E86ED0B0-EAE8-7542-9555-F7E500BCDD98}"/>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7" name="Slide Number Placeholder 6">
            <a:extLst>
              <a:ext uri="{FF2B5EF4-FFF2-40B4-BE49-F238E27FC236}">
                <a16:creationId xmlns:a16="http://schemas.microsoft.com/office/drawing/2014/main" id="{9FBB2726-863A-C849-8E63-072029F76F1E}"/>
              </a:ext>
            </a:extLst>
          </p:cNvPr>
          <p:cNvSpPr>
            <a:spLocks noGrp="1"/>
          </p:cNvSpPr>
          <p:nvPr>
            <p:ph type="sldNum" sz="quarter" idx="12"/>
          </p:nvPr>
        </p:nvSpPr>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337532350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2F810-FDA7-DE4C-AB6E-F37090BCA0B7}"/>
              </a:ext>
            </a:extLst>
          </p:cNvPr>
          <p:cNvSpPr>
            <a:spLocks noGrp="1"/>
          </p:cNvSpPr>
          <p:nvPr>
            <p:ph type="title"/>
          </p:nvPr>
        </p:nvSpPr>
        <p:spPr/>
        <p:txBody>
          <a:bodyPr/>
          <a:lstStyle/>
          <a:p>
            <a:r>
              <a:rPr lang="en-GB"/>
              <a:t>Click to edit Master title style</a:t>
            </a:r>
            <a:endParaRPr lang="en-SI"/>
          </a:p>
        </p:txBody>
      </p:sp>
      <p:sp>
        <p:nvSpPr>
          <p:cNvPr id="3" name="Vertical Text Placeholder 2">
            <a:extLst>
              <a:ext uri="{FF2B5EF4-FFF2-40B4-BE49-F238E27FC236}">
                <a16:creationId xmlns:a16="http://schemas.microsoft.com/office/drawing/2014/main" id="{0EE949B6-669B-7A4F-939D-8C01CF88924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4" name="Date Placeholder 3">
            <a:extLst>
              <a:ext uri="{FF2B5EF4-FFF2-40B4-BE49-F238E27FC236}">
                <a16:creationId xmlns:a16="http://schemas.microsoft.com/office/drawing/2014/main" id="{12A6618B-9512-7747-BE24-102F0AC82DED}"/>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5" name="Footer Placeholder 4">
            <a:extLst>
              <a:ext uri="{FF2B5EF4-FFF2-40B4-BE49-F238E27FC236}">
                <a16:creationId xmlns:a16="http://schemas.microsoft.com/office/drawing/2014/main" id="{CA2A80AA-2BDE-6846-8B1B-C70E36B89F3C}"/>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6" name="Slide Number Placeholder 5">
            <a:extLst>
              <a:ext uri="{FF2B5EF4-FFF2-40B4-BE49-F238E27FC236}">
                <a16:creationId xmlns:a16="http://schemas.microsoft.com/office/drawing/2014/main" id="{4D90D1A7-C2D6-9547-B6E9-2B239817A3DB}"/>
              </a:ext>
            </a:extLst>
          </p:cNvPr>
          <p:cNvSpPr>
            <a:spLocks noGrp="1"/>
          </p:cNvSpPr>
          <p:nvPr>
            <p:ph type="sldNum" sz="quarter" idx="12"/>
          </p:nvPr>
        </p:nvSpPr>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53879796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0675764-9C0C-5A40-9C4F-870B55F7670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SI"/>
          </a:p>
        </p:txBody>
      </p:sp>
      <p:sp>
        <p:nvSpPr>
          <p:cNvPr id="3" name="Vertical Text Placeholder 2">
            <a:extLst>
              <a:ext uri="{FF2B5EF4-FFF2-40B4-BE49-F238E27FC236}">
                <a16:creationId xmlns:a16="http://schemas.microsoft.com/office/drawing/2014/main" id="{54CC2ADD-C856-EB45-B68A-31556178746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4" name="Date Placeholder 3">
            <a:extLst>
              <a:ext uri="{FF2B5EF4-FFF2-40B4-BE49-F238E27FC236}">
                <a16:creationId xmlns:a16="http://schemas.microsoft.com/office/drawing/2014/main" id="{33E13B8C-E151-7541-BBBC-C4A798052A6B}"/>
              </a:ext>
            </a:extLst>
          </p:cNvPr>
          <p:cNvSpPr>
            <a:spLocks noGrp="1"/>
          </p:cNvSpPr>
          <p:nvPr>
            <p:ph type="dt" sz="half" idx="10"/>
          </p:nvPr>
        </p:nvSpPr>
        <p:spPr>
          <a:xfrm>
            <a:off x="838200" y="6356350"/>
            <a:ext cx="2743200" cy="365125"/>
          </a:xfrm>
          <a:prstGeom prst="rect">
            <a:avLst/>
          </a:prstGeom>
        </p:spPr>
        <p:txBody>
          <a:bodyPr/>
          <a:lstStyle/>
          <a:p>
            <a:fld id="{E1ADDCCA-3871-6046-960A-F1ED4FE66B41}" type="datetimeFigureOut">
              <a:rPr lang="en-SI" smtClean="0"/>
              <a:t>12/04/2023</a:t>
            </a:fld>
            <a:endParaRPr lang="en-SI"/>
          </a:p>
        </p:txBody>
      </p:sp>
      <p:sp>
        <p:nvSpPr>
          <p:cNvPr id="5" name="Footer Placeholder 4">
            <a:extLst>
              <a:ext uri="{FF2B5EF4-FFF2-40B4-BE49-F238E27FC236}">
                <a16:creationId xmlns:a16="http://schemas.microsoft.com/office/drawing/2014/main" id="{933233C4-CB8C-7F4E-83AE-D7545759F301}"/>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6" name="Slide Number Placeholder 5">
            <a:extLst>
              <a:ext uri="{FF2B5EF4-FFF2-40B4-BE49-F238E27FC236}">
                <a16:creationId xmlns:a16="http://schemas.microsoft.com/office/drawing/2014/main" id="{563CB80E-97F5-394F-B877-100506CAA05C}"/>
              </a:ext>
            </a:extLst>
          </p:cNvPr>
          <p:cNvSpPr>
            <a:spLocks noGrp="1"/>
          </p:cNvSpPr>
          <p:nvPr>
            <p:ph type="sldNum" sz="quarter" idx="12"/>
          </p:nvPr>
        </p:nvSpPr>
        <p:spPr/>
        <p:txBody>
          <a:bodyPr/>
          <a:lstStyle/>
          <a:p>
            <a:fld id="{0746A2BD-F29D-E342-9A5B-50F542240821}" type="slidenum">
              <a:rPr lang="en-SI" smtClean="0"/>
              <a:t>‹#›</a:t>
            </a:fld>
            <a:endParaRPr lang="en-SI"/>
          </a:p>
        </p:txBody>
      </p:sp>
    </p:spTree>
    <p:extLst>
      <p:ext uri="{BB962C8B-B14F-4D97-AF65-F5344CB8AC3E}">
        <p14:creationId xmlns:p14="http://schemas.microsoft.com/office/powerpoint/2010/main" val="165424188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6DA13-9E00-4049-A468-DE6DF0C25B45}"/>
              </a:ext>
            </a:extLst>
          </p:cNvPr>
          <p:cNvSpPr>
            <a:spLocks noGrp="1"/>
          </p:cNvSpPr>
          <p:nvPr>
            <p:ph type="ctrTitle"/>
          </p:nvPr>
        </p:nvSpPr>
        <p:spPr>
          <a:xfrm>
            <a:off x="4038600" y="1122363"/>
            <a:ext cx="7315200" cy="2387600"/>
          </a:xfrm>
        </p:spPr>
        <p:txBody>
          <a:bodyPr anchor="b"/>
          <a:lstStyle>
            <a:lvl1pPr algn="ctr">
              <a:defRPr sz="6000"/>
            </a:lvl1pPr>
          </a:lstStyle>
          <a:p>
            <a:r>
              <a:rPr lang="en-GB"/>
              <a:t>Click to edit Master title style</a:t>
            </a:r>
            <a:endParaRPr lang="en-SI"/>
          </a:p>
        </p:txBody>
      </p:sp>
      <p:sp>
        <p:nvSpPr>
          <p:cNvPr id="3" name="Subtitle 2">
            <a:extLst>
              <a:ext uri="{FF2B5EF4-FFF2-40B4-BE49-F238E27FC236}">
                <a16:creationId xmlns:a16="http://schemas.microsoft.com/office/drawing/2014/main" id="{870DCC52-254B-EB4C-B220-A0A6FE9627F1}"/>
              </a:ext>
            </a:extLst>
          </p:cNvPr>
          <p:cNvSpPr>
            <a:spLocks noGrp="1"/>
          </p:cNvSpPr>
          <p:nvPr>
            <p:ph type="subTitle" idx="1"/>
          </p:nvPr>
        </p:nvSpPr>
        <p:spPr>
          <a:xfrm>
            <a:off x="4038600" y="3602038"/>
            <a:ext cx="7315200" cy="1655762"/>
          </a:xfrm>
        </p:spPr>
        <p:txBody>
          <a:bodyPr/>
          <a:lstStyle>
            <a:lvl1pPr marL="0" indent="0" algn="ctr">
              <a:buNone/>
              <a:defRPr sz="2400">
                <a:solidFill>
                  <a:schemeClr val="tx1">
                    <a:lumMod val="60000"/>
                    <a:lumOff val="4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SI" dirty="0"/>
          </a:p>
        </p:txBody>
      </p:sp>
      <p:sp>
        <p:nvSpPr>
          <p:cNvPr id="11" name="Footer Placeholder 4">
            <a:extLst>
              <a:ext uri="{FF2B5EF4-FFF2-40B4-BE49-F238E27FC236}">
                <a16:creationId xmlns:a16="http://schemas.microsoft.com/office/drawing/2014/main" id="{303F5A5F-390D-42A4-E451-C416602B851D}"/>
              </a:ext>
            </a:extLst>
          </p:cNvPr>
          <p:cNvSpPr>
            <a:spLocks noGrp="1"/>
          </p:cNvSpPr>
          <p:nvPr>
            <p:ph type="ftr" sz="quarter" idx="11"/>
          </p:nvPr>
        </p:nvSpPr>
        <p:spPr>
          <a:xfrm>
            <a:off x="4038600" y="6356350"/>
            <a:ext cx="4114800" cy="365125"/>
          </a:xfrm>
          <a:prstGeom prst="rect">
            <a:avLst/>
          </a:prstGeom>
        </p:spPr>
        <p:txBody>
          <a:bodyPr/>
          <a:lstStyle/>
          <a:p>
            <a:endParaRPr lang="en-SI" dirty="0"/>
          </a:p>
        </p:txBody>
      </p:sp>
    </p:spTree>
    <p:extLst>
      <p:ext uri="{BB962C8B-B14F-4D97-AF65-F5344CB8AC3E}">
        <p14:creationId xmlns:p14="http://schemas.microsoft.com/office/powerpoint/2010/main" val="38010192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87F16-22EF-4A42-A825-CEB2723E50F3}"/>
              </a:ext>
            </a:extLst>
          </p:cNvPr>
          <p:cNvSpPr>
            <a:spLocks noGrp="1"/>
          </p:cNvSpPr>
          <p:nvPr>
            <p:ph type="title"/>
          </p:nvPr>
        </p:nvSpPr>
        <p:spPr>
          <a:xfrm>
            <a:off x="4038598" y="365125"/>
            <a:ext cx="7315201" cy="1325563"/>
          </a:xfrm>
        </p:spPr>
        <p:txBody>
          <a:bodyPr/>
          <a:lstStyle/>
          <a:p>
            <a:r>
              <a:rPr lang="en-GB"/>
              <a:t>Click to edit Master title style</a:t>
            </a:r>
            <a:endParaRPr lang="en-SI"/>
          </a:p>
        </p:txBody>
      </p:sp>
      <p:sp>
        <p:nvSpPr>
          <p:cNvPr id="3" name="Content Placeholder 2">
            <a:extLst>
              <a:ext uri="{FF2B5EF4-FFF2-40B4-BE49-F238E27FC236}">
                <a16:creationId xmlns:a16="http://schemas.microsoft.com/office/drawing/2014/main" id="{64F0059A-79FF-214C-A2FE-B413E86EB076}"/>
              </a:ext>
            </a:extLst>
          </p:cNvPr>
          <p:cNvSpPr>
            <a:spLocks noGrp="1"/>
          </p:cNvSpPr>
          <p:nvPr>
            <p:ph idx="1"/>
          </p:nvPr>
        </p:nvSpPr>
        <p:spPr>
          <a:xfrm>
            <a:off x="4038600" y="1825625"/>
            <a:ext cx="7315200" cy="435133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SI" dirty="0"/>
          </a:p>
        </p:txBody>
      </p:sp>
      <p:sp>
        <p:nvSpPr>
          <p:cNvPr id="5" name="Footer Placeholder 4">
            <a:extLst>
              <a:ext uri="{FF2B5EF4-FFF2-40B4-BE49-F238E27FC236}">
                <a16:creationId xmlns:a16="http://schemas.microsoft.com/office/drawing/2014/main" id="{516E4D94-8096-2F45-9723-20236EE71809}"/>
              </a:ext>
            </a:extLst>
          </p:cNvPr>
          <p:cNvSpPr>
            <a:spLocks noGrp="1"/>
          </p:cNvSpPr>
          <p:nvPr>
            <p:ph type="ftr" sz="quarter" idx="11"/>
          </p:nvPr>
        </p:nvSpPr>
        <p:spPr>
          <a:xfrm>
            <a:off x="4038600" y="6356350"/>
            <a:ext cx="4114800" cy="365125"/>
          </a:xfrm>
          <a:prstGeom prst="rect">
            <a:avLst/>
          </a:prstGeom>
        </p:spPr>
        <p:txBody>
          <a:bodyPr/>
          <a:lstStyle/>
          <a:p>
            <a:endParaRPr lang="en-SI" dirty="0"/>
          </a:p>
        </p:txBody>
      </p:sp>
    </p:spTree>
    <p:extLst>
      <p:ext uri="{BB962C8B-B14F-4D97-AF65-F5344CB8AC3E}">
        <p14:creationId xmlns:p14="http://schemas.microsoft.com/office/powerpoint/2010/main" val="363703997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64ABB-3132-CB49-B7BE-C89687999D49}"/>
              </a:ext>
            </a:extLst>
          </p:cNvPr>
          <p:cNvSpPr>
            <a:spLocks noGrp="1"/>
          </p:cNvSpPr>
          <p:nvPr>
            <p:ph type="title"/>
          </p:nvPr>
        </p:nvSpPr>
        <p:spPr>
          <a:xfrm>
            <a:off x="4038600" y="1709738"/>
            <a:ext cx="7308850" cy="2852737"/>
          </a:xfrm>
        </p:spPr>
        <p:txBody>
          <a:bodyPr anchor="b"/>
          <a:lstStyle>
            <a:lvl1pPr>
              <a:defRPr sz="6000"/>
            </a:lvl1pPr>
          </a:lstStyle>
          <a:p>
            <a:r>
              <a:rPr lang="en-GB" dirty="0"/>
              <a:t>Click to edit Master title style</a:t>
            </a:r>
            <a:endParaRPr lang="en-SI" dirty="0"/>
          </a:p>
        </p:txBody>
      </p:sp>
      <p:sp>
        <p:nvSpPr>
          <p:cNvPr id="3" name="Text Placeholder 2">
            <a:extLst>
              <a:ext uri="{FF2B5EF4-FFF2-40B4-BE49-F238E27FC236}">
                <a16:creationId xmlns:a16="http://schemas.microsoft.com/office/drawing/2014/main" id="{6135ED6E-BE55-9342-9EF3-9EC4D33A325A}"/>
              </a:ext>
            </a:extLst>
          </p:cNvPr>
          <p:cNvSpPr>
            <a:spLocks noGrp="1"/>
          </p:cNvSpPr>
          <p:nvPr>
            <p:ph type="body" idx="1"/>
          </p:nvPr>
        </p:nvSpPr>
        <p:spPr>
          <a:xfrm>
            <a:off x="4038600" y="4589463"/>
            <a:ext cx="7308850" cy="1500187"/>
          </a:xfrm>
        </p:spPr>
        <p:txBody>
          <a:bodyPr/>
          <a:lstStyle>
            <a:lvl1pPr marL="0" indent="0">
              <a:buNone/>
              <a:defRPr sz="2400">
                <a:solidFill>
                  <a:schemeClr val="tx1">
                    <a:lumMod val="60000"/>
                    <a:lumOff val="4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Click to edit Master text styles</a:t>
            </a:r>
          </a:p>
        </p:txBody>
      </p:sp>
      <p:sp>
        <p:nvSpPr>
          <p:cNvPr id="5" name="Footer Placeholder 4">
            <a:extLst>
              <a:ext uri="{FF2B5EF4-FFF2-40B4-BE49-F238E27FC236}">
                <a16:creationId xmlns:a16="http://schemas.microsoft.com/office/drawing/2014/main" id="{B5FC610B-67AC-D845-9AC7-54259FFFD759}"/>
              </a:ext>
            </a:extLst>
          </p:cNvPr>
          <p:cNvSpPr>
            <a:spLocks noGrp="1"/>
          </p:cNvSpPr>
          <p:nvPr>
            <p:ph type="ftr" sz="quarter" idx="11"/>
          </p:nvPr>
        </p:nvSpPr>
        <p:spPr>
          <a:xfrm>
            <a:off x="4038600" y="6356350"/>
            <a:ext cx="4114800" cy="365125"/>
          </a:xfrm>
          <a:prstGeom prst="rect">
            <a:avLst/>
          </a:prstGeom>
        </p:spPr>
        <p:txBody>
          <a:bodyPr/>
          <a:lstStyle/>
          <a:p>
            <a:endParaRPr lang="en-SI"/>
          </a:p>
        </p:txBody>
      </p:sp>
      <p:sp>
        <p:nvSpPr>
          <p:cNvPr id="6" name="Slide Number Placeholder 5">
            <a:extLst>
              <a:ext uri="{FF2B5EF4-FFF2-40B4-BE49-F238E27FC236}">
                <a16:creationId xmlns:a16="http://schemas.microsoft.com/office/drawing/2014/main" id="{3DF2F79A-0827-6F4D-9284-E7F5651E8E78}"/>
              </a:ext>
            </a:extLst>
          </p:cNvPr>
          <p:cNvSpPr>
            <a:spLocks noGrp="1"/>
          </p:cNvSpPr>
          <p:nvPr>
            <p:ph type="sldNum" sz="quarter" idx="12"/>
          </p:nvPr>
        </p:nvSpPr>
        <p:spPr>
          <a:xfrm>
            <a:off x="8610600" y="6356350"/>
            <a:ext cx="2743200" cy="365125"/>
          </a:xfrm>
          <a:prstGeom prst="rect">
            <a:avLst/>
          </a:prstGeom>
        </p:spPr>
        <p:txBody>
          <a:bodyPr/>
          <a:lstStyle/>
          <a:p>
            <a:fld id="{0699FDBC-E069-2C41-87ED-6495754C53AF}" type="slidenum">
              <a:rPr lang="en-SI" smtClean="0"/>
              <a:t>‹#›</a:t>
            </a:fld>
            <a:endParaRPr lang="en-SI"/>
          </a:p>
        </p:txBody>
      </p:sp>
    </p:spTree>
    <p:extLst>
      <p:ext uri="{BB962C8B-B14F-4D97-AF65-F5344CB8AC3E}">
        <p14:creationId xmlns:p14="http://schemas.microsoft.com/office/powerpoint/2010/main" val="240858663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44951-A131-054A-AA01-F48004D851FE}"/>
              </a:ext>
            </a:extLst>
          </p:cNvPr>
          <p:cNvSpPr>
            <a:spLocks noGrp="1"/>
          </p:cNvSpPr>
          <p:nvPr>
            <p:ph type="title"/>
          </p:nvPr>
        </p:nvSpPr>
        <p:spPr>
          <a:xfrm>
            <a:off x="4038600" y="365125"/>
            <a:ext cx="7315199" cy="1325563"/>
          </a:xfrm>
        </p:spPr>
        <p:txBody>
          <a:bodyPr/>
          <a:lstStyle/>
          <a:p>
            <a:r>
              <a:rPr lang="en-GB"/>
              <a:t>Click to edit Master title style</a:t>
            </a:r>
            <a:endParaRPr lang="en-SI"/>
          </a:p>
        </p:txBody>
      </p:sp>
      <p:sp>
        <p:nvSpPr>
          <p:cNvPr id="3" name="Content Placeholder 2">
            <a:extLst>
              <a:ext uri="{FF2B5EF4-FFF2-40B4-BE49-F238E27FC236}">
                <a16:creationId xmlns:a16="http://schemas.microsoft.com/office/drawing/2014/main" id="{7383432A-8399-1749-9B36-3C44B19C002C}"/>
              </a:ext>
            </a:extLst>
          </p:cNvPr>
          <p:cNvSpPr>
            <a:spLocks noGrp="1"/>
          </p:cNvSpPr>
          <p:nvPr>
            <p:ph sz="half" idx="1"/>
          </p:nvPr>
        </p:nvSpPr>
        <p:spPr>
          <a:xfrm>
            <a:off x="4038600" y="1825625"/>
            <a:ext cx="3581399" cy="435133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SI" dirty="0"/>
          </a:p>
        </p:txBody>
      </p:sp>
      <p:sp>
        <p:nvSpPr>
          <p:cNvPr id="4" name="Content Placeholder 3">
            <a:extLst>
              <a:ext uri="{FF2B5EF4-FFF2-40B4-BE49-F238E27FC236}">
                <a16:creationId xmlns:a16="http://schemas.microsoft.com/office/drawing/2014/main" id="{BB9348DB-ABED-F144-83DF-E765D5B23B6B}"/>
              </a:ext>
            </a:extLst>
          </p:cNvPr>
          <p:cNvSpPr>
            <a:spLocks noGrp="1"/>
          </p:cNvSpPr>
          <p:nvPr>
            <p:ph sz="half" idx="2"/>
          </p:nvPr>
        </p:nvSpPr>
        <p:spPr>
          <a:xfrm>
            <a:off x="7772400" y="1825625"/>
            <a:ext cx="3581399"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6" name="Footer Placeholder 5">
            <a:extLst>
              <a:ext uri="{FF2B5EF4-FFF2-40B4-BE49-F238E27FC236}">
                <a16:creationId xmlns:a16="http://schemas.microsoft.com/office/drawing/2014/main" id="{D567E846-10A7-714B-A392-7B8B0400F845}"/>
              </a:ext>
            </a:extLst>
          </p:cNvPr>
          <p:cNvSpPr>
            <a:spLocks noGrp="1"/>
          </p:cNvSpPr>
          <p:nvPr>
            <p:ph type="ftr" sz="quarter" idx="11"/>
          </p:nvPr>
        </p:nvSpPr>
        <p:spPr>
          <a:xfrm>
            <a:off x="4038600" y="6356350"/>
            <a:ext cx="4114800" cy="365125"/>
          </a:xfrm>
          <a:prstGeom prst="rect">
            <a:avLst/>
          </a:prstGeom>
        </p:spPr>
        <p:txBody>
          <a:bodyPr/>
          <a:lstStyle/>
          <a:p>
            <a:endParaRPr lang="en-SI"/>
          </a:p>
        </p:txBody>
      </p:sp>
    </p:spTree>
    <p:extLst>
      <p:ext uri="{BB962C8B-B14F-4D97-AF65-F5344CB8AC3E}">
        <p14:creationId xmlns:p14="http://schemas.microsoft.com/office/powerpoint/2010/main" val="326632928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B39D4-19C1-4B44-8B28-8F4E1E265ADE}"/>
              </a:ext>
            </a:extLst>
          </p:cNvPr>
          <p:cNvSpPr>
            <a:spLocks noGrp="1"/>
          </p:cNvSpPr>
          <p:nvPr>
            <p:ph type="title"/>
          </p:nvPr>
        </p:nvSpPr>
        <p:spPr>
          <a:xfrm>
            <a:off x="4038600" y="365125"/>
            <a:ext cx="7315199" cy="1325563"/>
          </a:xfrm>
        </p:spPr>
        <p:txBody>
          <a:bodyPr/>
          <a:lstStyle/>
          <a:p>
            <a:r>
              <a:rPr lang="en-GB"/>
              <a:t>Click to edit Master title style</a:t>
            </a:r>
            <a:endParaRPr lang="en-SI" dirty="0"/>
          </a:p>
        </p:txBody>
      </p:sp>
      <p:sp>
        <p:nvSpPr>
          <p:cNvPr id="4" name="Footer Placeholder 3">
            <a:extLst>
              <a:ext uri="{FF2B5EF4-FFF2-40B4-BE49-F238E27FC236}">
                <a16:creationId xmlns:a16="http://schemas.microsoft.com/office/drawing/2014/main" id="{28788E36-996D-704D-8FEB-AF3F892A8DAF}"/>
              </a:ext>
            </a:extLst>
          </p:cNvPr>
          <p:cNvSpPr>
            <a:spLocks noGrp="1"/>
          </p:cNvSpPr>
          <p:nvPr>
            <p:ph type="ftr" sz="quarter" idx="11"/>
          </p:nvPr>
        </p:nvSpPr>
        <p:spPr>
          <a:xfrm>
            <a:off x="4038600" y="6356350"/>
            <a:ext cx="4114800" cy="365125"/>
          </a:xfrm>
          <a:prstGeom prst="rect">
            <a:avLst/>
          </a:prstGeom>
        </p:spPr>
        <p:txBody>
          <a:bodyPr/>
          <a:lstStyle/>
          <a:p>
            <a:endParaRPr lang="en-SI"/>
          </a:p>
        </p:txBody>
      </p:sp>
    </p:spTree>
    <p:extLst>
      <p:ext uri="{BB962C8B-B14F-4D97-AF65-F5344CB8AC3E}">
        <p14:creationId xmlns:p14="http://schemas.microsoft.com/office/powerpoint/2010/main" val="307250595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1B61E71-E487-6A48-A06B-D4BC73FB2B3E}"/>
              </a:ext>
            </a:extLst>
          </p:cNvPr>
          <p:cNvSpPr>
            <a:spLocks noGrp="1"/>
          </p:cNvSpPr>
          <p:nvPr>
            <p:ph type="ftr" sz="quarter" idx="11"/>
          </p:nvPr>
        </p:nvSpPr>
        <p:spPr>
          <a:xfrm>
            <a:off x="4038600" y="6356350"/>
            <a:ext cx="4114800" cy="365125"/>
          </a:xfrm>
          <a:prstGeom prst="rect">
            <a:avLst/>
          </a:prstGeom>
        </p:spPr>
        <p:txBody>
          <a:bodyPr/>
          <a:lstStyle/>
          <a:p>
            <a:endParaRPr lang="en-SI"/>
          </a:p>
        </p:txBody>
      </p:sp>
    </p:spTree>
    <p:extLst>
      <p:ext uri="{BB962C8B-B14F-4D97-AF65-F5344CB8AC3E}">
        <p14:creationId xmlns:p14="http://schemas.microsoft.com/office/powerpoint/2010/main" val="284337587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C5E9008-2032-6549-BF8C-9C35070126BA}"/>
              </a:ext>
            </a:extLst>
          </p:cNvPr>
          <p:cNvSpPr>
            <a:spLocks noGrp="1"/>
          </p:cNvSpPr>
          <p:nvPr>
            <p:ph type="pic" idx="1"/>
          </p:nvPr>
        </p:nvSpPr>
        <p:spPr>
          <a:xfrm>
            <a:off x="4038600" y="987425"/>
            <a:ext cx="7316788"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I"/>
          </a:p>
        </p:txBody>
      </p:sp>
      <p:sp>
        <p:nvSpPr>
          <p:cNvPr id="6" name="Footer Placeholder 5">
            <a:extLst>
              <a:ext uri="{FF2B5EF4-FFF2-40B4-BE49-F238E27FC236}">
                <a16:creationId xmlns:a16="http://schemas.microsoft.com/office/drawing/2014/main" id="{40C8DB0D-D525-014F-8407-70B00240704B}"/>
              </a:ext>
            </a:extLst>
          </p:cNvPr>
          <p:cNvSpPr>
            <a:spLocks noGrp="1"/>
          </p:cNvSpPr>
          <p:nvPr>
            <p:ph type="ftr" sz="quarter" idx="11"/>
          </p:nvPr>
        </p:nvSpPr>
        <p:spPr>
          <a:xfrm>
            <a:off x="4038600" y="6356350"/>
            <a:ext cx="4114800" cy="365125"/>
          </a:xfrm>
          <a:prstGeom prst="rect">
            <a:avLst/>
          </a:prstGeom>
        </p:spPr>
        <p:txBody>
          <a:bodyPr/>
          <a:lstStyle/>
          <a:p>
            <a:endParaRPr lang="en-SI"/>
          </a:p>
        </p:txBody>
      </p:sp>
    </p:spTree>
    <p:extLst>
      <p:ext uri="{BB962C8B-B14F-4D97-AF65-F5344CB8AC3E}">
        <p14:creationId xmlns:p14="http://schemas.microsoft.com/office/powerpoint/2010/main" val="188754111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89036-EAC4-2041-ACAF-766A53019BBC}"/>
              </a:ext>
            </a:extLst>
          </p:cNvPr>
          <p:cNvSpPr>
            <a:spLocks noGrp="1"/>
          </p:cNvSpPr>
          <p:nvPr>
            <p:ph type="title"/>
          </p:nvPr>
        </p:nvSpPr>
        <p:spPr/>
        <p:txBody>
          <a:bodyPr/>
          <a:lstStyle/>
          <a:p>
            <a:r>
              <a:rPr lang="en-GB"/>
              <a:t>Click to edit Master title style</a:t>
            </a:r>
            <a:endParaRPr lang="en-SI"/>
          </a:p>
        </p:txBody>
      </p:sp>
      <p:sp>
        <p:nvSpPr>
          <p:cNvPr id="3" name="Vertical Text Placeholder 2">
            <a:extLst>
              <a:ext uri="{FF2B5EF4-FFF2-40B4-BE49-F238E27FC236}">
                <a16:creationId xmlns:a16="http://schemas.microsoft.com/office/drawing/2014/main" id="{F2F77747-885C-5140-84D9-81E4050CD03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Tree>
    <p:extLst>
      <p:ext uri="{BB962C8B-B14F-4D97-AF65-F5344CB8AC3E}">
        <p14:creationId xmlns:p14="http://schemas.microsoft.com/office/powerpoint/2010/main" val="285585808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6DA13-9E00-4049-A468-DE6DF0C25B45}"/>
              </a:ext>
            </a:extLst>
          </p:cNvPr>
          <p:cNvSpPr>
            <a:spLocks noGrp="1"/>
          </p:cNvSpPr>
          <p:nvPr>
            <p:ph type="ctrTitle"/>
          </p:nvPr>
        </p:nvSpPr>
        <p:spPr>
          <a:xfrm>
            <a:off x="4038600" y="1122363"/>
            <a:ext cx="7315200" cy="2387600"/>
          </a:xfrm>
        </p:spPr>
        <p:txBody>
          <a:bodyPr anchor="b"/>
          <a:lstStyle>
            <a:lvl1pPr algn="ctr">
              <a:defRPr sz="6000"/>
            </a:lvl1pPr>
          </a:lstStyle>
          <a:p>
            <a:r>
              <a:rPr lang="en-GB" dirty="0"/>
              <a:t>Click to edit Master title style</a:t>
            </a:r>
            <a:endParaRPr lang="en-SI" dirty="0"/>
          </a:p>
        </p:txBody>
      </p:sp>
      <p:sp>
        <p:nvSpPr>
          <p:cNvPr id="3" name="Subtitle 2">
            <a:extLst>
              <a:ext uri="{FF2B5EF4-FFF2-40B4-BE49-F238E27FC236}">
                <a16:creationId xmlns:a16="http://schemas.microsoft.com/office/drawing/2014/main" id="{870DCC52-254B-EB4C-B220-A0A6FE9627F1}"/>
              </a:ext>
            </a:extLst>
          </p:cNvPr>
          <p:cNvSpPr>
            <a:spLocks noGrp="1"/>
          </p:cNvSpPr>
          <p:nvPr>
            <p:ph type="subTitle" idx="1"/>
          </p:nvPr>
        </p:nvSpPr>
        <p:spPr>
          <a:xfrm>
            <a:off x="4038600" y="3602038"/>
            <a:ext cx="7315200" cy="1655762"/>
          </a:xfrm>
        </p:spPr>
        <p:txBody>
          <a:bodyPr/>
          <a:lstStyle>
            <a:lvl1pPr marL="0" indent="0" algn="ctr">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SI" dirty="0"/>
          </a:p>
        </p:txBody>
      </p:sp>
      <p:sp>
        <p:nvSpPr>
          <p:cNvPr id="5" name="Footer Placeholder 4">
            <a:extLst>
              <a:ext uri="{FF2B5EF4-FFF2-40B4-BE49-F238E27FC236}">
                <a16:creationId xmlns:a16="http://schemas.microsoft.com/office/drawing/2014/main" id="{4478397E-9481-7E4B-A799-D398D3B12803}"/>
              </a:ext>
            </a:extLst>
          </p:cNvPr>
          <p:cNvSpPr>
            <a:spLocks noGrp="1"/>
          </p:cNvSpPr>
          <p:nvPr>
            <p:ph type="ftr" sz="quarter" idx="11"/>
          </p:nvPr>
        </p:nvSpPr>
        <p:spPr/>
        <p:txBody>
          <a:bodyPr/>
          <a:lstStyle/>
          <a:p>
            <a:endParaRPr lang="en-SI"/>
          </a:p>
        </p:txBody>
      </p:sp>
    </p:spTree>
    <p:extLst>
      <p:ext uri="{BB962C8B-B14F-4D97-AF65-F5344CB8AC3E}">
        <p14:creationId xmlns:p14="http://schemas.microsoft.com/office/powerpoint/2010/main" val="175706052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87F16-22EF-4A42-A825-CEB2723E50F3}"/>
              </a:ext>
            </a:extLst>
          </p:cNvPr>
          <p:cNvSpPr>
            <a:spLocks noGrp="1"/>
          </p:cNvSpPr>
          <p:nvPr>
            <p:ph type="title"/>
          </p:nvPr>
        </p:nvSpPr>
        <p:spPr>
          <a:xfrm>
            <a:off x="4038598" y="365125"/>
            <a:ext cx="7315201" cy="1325563"/>
          </a:xfrm>
        </p:spPr>
        <p:txBody>
          <a:bodyPr/>
          <a:lstStyle/>
          <a:p>
            <a:r>
              <a:rPr lang="en-GB"/>
              <a:t>Click to edit Master title style</a:t>
            </a:r>
            <a:endParaRPr lang="en-SI"/>
          </a:p>
        </p:txBody>
      </p:sp>
      <p:sp>
        <p:nvSpPr>
          <p:cNvPr id="3" name="Content Placeholder 2">
            <a:extLst>
              <a:ext uri="{FF2B5EF4-FFF2-40B4-BE49-F238E27FC236}">
                <a16:creationId xmlns:a16="http://schemas.microsoft.com/office/drawing/2014/main" id="{64F0059A-79FF-214C-A2FE-B413E86EB076}"/>
              </a:ext>
            </a:extLst>
          </p:cNvPr>
          <p:cNvSpPr>
            <a:spLocks noGrp="1"/>
          </p:cNvSpPr>
          <p:nvPr>
            <p:ph idx="1"/>
          </p:nvPr>
        </p:nvSpPr>
        <p:spPr>
          <a:xfrm>
            <a:off x="4038600" y="1825625"/>
            <a:ext cx="7315200" cy="435133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SI" dirty="0"/>
          </a:p>
        </p:txBody>
      </p:sp>
      <p:sp>
        <p:nvSpPr>
          <p:cNvPr id="5" name="Footer Placeholder 4">
            <a:extLst>
              <a:ext uri="{FF2B5EF4-FFF2-40B4-BE49-F238E27FC236}">
                <a16:creationId xmlns:a16="http://schemas.microsoft.com/office/drawing/2014/main" id="{516E4D94-8096-2F45-9723-20236EE71809}"/>
              </a:ext>
            </a:extLst>
          </p:cNvPr>
          <p:cNvSpPr>
            <a:spLocks noGrp="1"/>
          </p:cNvSpPr>
          <p:nvPr>
            <p:ph type="ftr" sz="quarter" idx="11"/>
          </p:nvPr>
        </p:nvSpPr>
        <p:spPr/>
        <p:txBody>
          <a:bodyPr/>
          <a:lstStyle/>
          <a:p>
            <a:endParaRPr lang="en-SI"/>
          </a:p>
        </p:txBody>
      </p:sp>
    </p:spTree>
    <p:extLst>
      <p:ext uri="{BB962C8B-B14F-4D97-AF65-F5344CB8AC3E}">
        <p14:creationId xmlns:p14="http://schemas.microsoft.com/office/powerpoint/2010/main" val="349777317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64ABB-3132-CB49-B7BE-C89687999D49}"/>
              </a:ext>
            </a:extLst>
          </p:cNvPr>
          <p:cNvSpPr>
            <a:spLocks noGrp="1"/>
          </p:cNvSpPr>
          <p:nvPr>
            <p:ph type="title"/>
          </p:nvPr>
        </p:nvSpPr>
        <p:spPr>
          <a:xfrm>
            <a:off x="4038600" y="1709738"/>
            <a:ext cx="7308850" cy="2852737"/>
          </a:xfrm>
        </p:spPr>
        <p:txBody>
          <a:bodyPr anchor="b"/>
          <a:lstStyle>
            <a:lvl1pPr>
              <a:defRPr sz="6000"/>
            </a:lvl1pPr>
          </a:lstStyle>
          <a:p>
            <a:r>
              <a:rPr lang="en-GB" dirty="0"/>
              <a:t>Click to edit Master title style</a:t>
            </a:r>
            <a:endParaRPr lang="en-SI" dirty="0"/>
          </a:p>
        </p:txBody>
      </p:sp>
      <p:sp>
        <p:nvSpPr>
          <p:cNvPr id="3" name="Text Placeholder 2">
            <a:extLst>
              <a:ext uri="{FF2B5EF4-FFF2-40B4-BE49-F238E27FC236}">
                <a16:creationId xmlns:a16="http://schemas.microsoft.com/office/drawing/2014/main" id="{6135ED6E-BE55-9342-9EF3-9EC4D33A325A}"/>
              </a:ext>
            </a:extLst>
          </p:cNvPr>
          <p:cNvSpPr>
            <a:spLocks noGrp="1"/>
          </p:cNvSpPr>
          <p:nvPr>
            <p:ph type="body" idx="1"/>
          </p:nvPr>
        </p:nvSpPr>
        <p:spPr>
          <a:xfrm>
            <a:off x="4038600" y="4589463"/>
            <a:ext cx="7308850" cy="1500187"/>
          </a:xfrm>
        </p:spPr>
        <p:txBody>
          <a:bodyPr/>
          <a:lstStyle>
            <a:lvl1pPr marL="0" indent="0">
              <a:buNone/>
              <a:defRPr sz="2400">
                <a:solidFill>
                  <a:schemeClr val="tx1">
                    <a:lumMod val="60000"/>
                    <a:lumOff val="4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Click to edit Master text styles</a:t>
            </a:r>
          </a:p>
        </p:txBody>
      </p:sp>
      <p:sp>
        <p:nvSpPr>
          <p:cNvPr id="5" name="Footer Placeholder 4">
            <a:extLst>
              <a:ext uri="{FF2B5EF4-FFF2-40B4-BE49-F238E27FC236}">
                <a16:creationId xmlns:a16="http://schemas.microsoft.com/office/drawing/2014/main" id="{B5FC610B-67AC-D845-9AC7-54259FFFD759}"/>
              </a:ext>
            </a:extLst>
          </p:cNvPr>
          <p:cNvSpPr>
            <a:spLocks noGrp="1"/>
          </p:cNvSpPr>
          <p:nvPr>
            <p:ph type="ftr" sz="quarter" idx="11"/>
          </p:nvPr>
        </p:nvSpPr>
        <p:spPr/>
        <p:txBody>
          <a:bodyPr/>
          <a:lstStyle/>
          <a:p>
            <a:endParaRPr lang="en-SI"/>
          </a:p>
        </p:txBody>
      </p:sp>
    </p:spTree>
    <p:extLst>
      <p:ext uri="{BB962C8B-B14F-4D97-AF65-F5344CB8AC3E}">
        <p14:creationId xmlns:p14="http://schemas.microsoft.com/office/powerpoint/2010/main" val="403713744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44951-A131-054A-AA01-F48004D851FE}"/>
              </a:ext>
            </a:extLst>
          </p:cNvPr>
          <p:cNvSpPr>
            <a:spLocks noGrp="1"/>
          </p:cNvSpPr>
          <p:nvPr>
            <p:ph type="title"/>
          </p:nvPr>
        </p:nvSpPr>
        <p:spPr>
          <a:xfrm>
            <a:off x="4038600" y="365125"/>
            <a:ext cx="7315199" cy="1325563"/>
          </a:xfrm>
        </p:spPr>
        <p:txBody>
          <a:bodyPr/>
          <a:lstStyle/>
          <a:p>
            <a:r>
              <a:rPr lang="en-GB"/>
              <a:t>Click to edit Master title style</a:t>
            </a:r>
            <a:endParaRPr lang="en-SI"/>
          </a:p>
        </p:txBody>
      </p:sp>
      <p:sp>
        <p:nvSpPr>
          <p:cNvPr id="3" name="Content Placeholder 2">
            <a:extLst>
              <a:ext uri="{FF2B5EF4-FFF2-40B4-BE49-F238E27FC236}">
                <a16:creationId xmlns:a16="http://schemas.microsoft.com/office/drawing/2014/main" id="{7383432A-8399-1749-9B36-3C44B19C002C}"/>
              </a:ext>
            </a:extLst>
          </p:cNvPr>
          <p:cNvSpPr>
            <a:spLocks noGrp="1"/>
          </p:cNvSpPr>
          <p:nvPr>
            <p:ph sz="half" idx="1"/>
          </p:nvPr>
        </p:nvSpPr>
        <p:spPr>
          <a:xfrm>
            <a:off x="4038600" y="1825625"/>
            <a:ext cx="3581399" cy="435133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SI" dirty="0"/>
          </a:p>
        </p:txBody>
      </p:sp>
      <p:sp>
        <p:nvSpPr>
          <p:cNvPr id="4" name="Content Placeholder 3">
            <a:extLst>
              <a:ext uri="{FF2B5EF4-FFF2-40B4-BE49-F238E27FC236}">
                <a16:creationId xmlns:a16="http://schemas.microsoft.com/office/drawing/2014/main" id="{BB9348DB-ABED-F144-83DF-E765D5B23B6B}"/>
              </a:ext>
            </a:extLst>
          </p:cNvPr>
          <p:cNvSpPr>
            <a:spLocks noGrp="1"/>
          </p:cNvSpPr>
          <p:nvPr>
            <p:ph sz="half" idx="2"/>
          </p:nvPr>
        </p:nvSpPr>
        <p:spPr>
          <a:xfrm>
            <a:off x="7772400" y="1825625"/>
            <a:ext cx="3581399"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6" name="Footer Placeholder 5">
            <a:extLst>
              <a:ext uri="{FF2B5EF4-FFF2-40B4-BE49-F238E27FC236}">
                <a16:creationId xmlns:a16="http://schemas.microsoft.com/office/drawing/2014/main" id="{D567E846-10A7-714B-A392-7B8B0400F845}"/>
              </a:ext>
            </a:extLst>
          </p:cNvPr>
          <p:cNvSpPr>
            <a:spLocks noGrp="1"/>
          </p:cNvSpPr>
          <p:nvPr>
            <p:ph type="ftr" sz="quarter" idx="11"/>
          </p:nvPr>
        </p:nvSpPr>
        <p:spPr/>
        <p:txBody>
          <a:bodyPr/>
          <a:lstStyle/>
          <a:p>
            <a:endParaRPr lang="en-SI"/>
          </a:p>
        </p:txBody>
      </p:sp>
    </p:spTree>
    <p:extLst>
      <p:ext uri="{BB962C8B-B14F-4D97-AF65-F5344CB8AC3E}">
        <p14:creationId xmlns:p14="http://schemas.microsoft.com/office/powerpoint/2010/main" val="324840218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B39D4-19C1-4B44-8B28-8F4E1E265ADE}"/>
              </a:ext>
            </a:extLst>
          </p:cNvPr>
          <p:cNvSpPr>
            <a:spLocks noGrp="1"/>
          </p:cNvSpPr>
          <p:nvPr>
            <p:ph type="title"/>
          </p:nvPr>
        </p:nvSpPr>
        <p:spPr>
          <a:xfrm>
            <a:off x="4038600" y="365125"/>
            <a:ext cx="7315199" cy="1325563"/>
          </a:xfrm>
        </p:spPr>
        <p:txBody>
          <a:bodyPr/>
          <a:lstStyle/>
          <a:p>
            <a:r>
              <a:rPr lang="en-GB"/>
              <a:t>Click to edit Master title style</a:t>
            </a:r>
            <a:endParaRPr lang="en-SI" dirty="0"/>
          </a:p>
        </p:txBody>
      </p:sp>
      <p:sp>
        <p:nvSpPr>
          <p:cNvPr id="4" name="Footer Placeholder 3">
            <a:extLst>
              <a:ext uri="{FF2B5EF4-FFF2-40B4-BE49-F238E27FC236}">
                <a16:creationId xmlns:a16="http://schemas.microsoft.com/office/drawing/2014/main" id="{28788E36-996D-704D-8FEB-AF3F892A8DAF}"/>
              </a:ext>
            </a:extLst>
          </p:cNvPr>
          <p:cNvSpPr>
            <a:spLocks noGrp="1"/>
          </p:cNvSpPr>
          <p:nvPr>
            <p:ph type="ftr" sz="quarter" idx="11"/>
          </p:nvPr>
        </p:nvSpPr>
        <p:spPr/>
        <p:txBody>
          <a:bodyPr/>
          <a:lstStyle/>
          <a:p>
            <a:endParaRPr lang="en-SI"/>
          </a:p>
        </p:txBody>
      </p:sp>
    </p:spTree>
    <p:extLst>
      <p:ext uri="{BB962C8B-B14F-4D97-AF65-F5344CB8AC3E}">
        <p14:creationId xmlns:p14="http://schemas.microsoft.com/office/powerpoint/2010/main" val="391279180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1B61E71-E487-6A48-A06B-D4BC73FB2B3E}"/>
              </a:ext>
            </a:extLst>
          </p:cNvPr>
          <p:cNvSpPr>
            <a:spLocks noGrp="1"/>
          </p:cNvSpPr>
          <p:nvPr>
            <p:ph type="ftr" sz="quarter" idx="11"/>
          </p:nvPr>
        </p:nvSpPr>
        <p:spPr/>
        <p:txBody>
          <a:bodyPr/>
          <a:lstStyle/>
          <a:p>
            <a:endParaRPr lang="en-SI"/>
          </a:p>
        </p:txBody>
      </p:sp>
    </p:spTree>
    <p:extLst>
      <p:ext uri="{BB962C8B-B14F-4D97-AF65-F5344CB8AC3E}">
        <p14:creationId xmlns:p14="http://schemas.microsoft.com/office/powerpoint/2010/main" val="211160237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C5E9008-2032-6549-BF8C-9C35070126BA}"/>
              </a:ext>
            </a:extLst>
          </p:cNvPr>
          <p:cNvSpPr>
            <a:spLocks noGrp="1"/>
          </p:cNvSpPr>
          <p:nvPr>
            <p:ph type="pic" idx="1"/>
          </p:nvPr>
        </p:nvSpPr>
        <p:spPr>
          <a:xfrm>
            <a:off x="4038600" y="987425"/>
            <a:ext cx="7316788"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I"/>
          </a:p>
        </p:txBody>
      </p:sp>
      <p:sp>
        <p:nvSpPr>
          <p:cNvPr id="6" name="Footer Placeholder 5">
            <a:extLst>
              <a:ext uri="{FF2B5EF4-FFF2-40B4-BE49-F238E27FC236}">
                <a16:creationId xmlns:a16="http://schemas.microsoft.com/office/drawing/2014/main" id="{40C8DB0D-D525-014F-8407-70B00240704B}"/>
              </a:ext>
            </a:extLst>
          </p:cNvPr>
          <p:cNvSpPr>
            <a:spLocks noGrp="1"/>
          </p:cNvSpPr>
          <p:nvPr>
            <p:ph type="ftr" sz="quarter" idx="11"/>
          </p:nvPr>
        </p:nvSpPr>
        <p:spPr/>
        <p:txBody>
          <a:bodyPr/>
          <a:lstStyle/>
          <a:p>
            <a:endParaRPr lang="en-SI"/>
          </a:p>
        </p:txBody>
      </p:sp>
    </p:spTree>
    <p:extLst>
      <p:ext uri="{BB962C8B-B14F-4D97-AF65-F5344CB8AC3E}">
        <p14:creationId xmlns:p14="http://schemas.microsoft.com/office/powerpoint/2010/main" val="374990014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89036-EAC4-2041-ACAF-766A53019BBC}"/>
              </a:ext>
            </a:extLst>
          </p:cNvPr>
          <p:cNvSpPr>
            <a:spLocks noGrp="1"/>
          </p:cNvSpPr>
          <p:nvPr>
            <p:ph type="title"/>
          </p:nvPr>
        </p:nvSpPr>
        <p:spPr/>
        <p:txBody>
          <a:bodyPr/>
          <a:lstStyle/>
          <a:p>
            <a:r>
              <a:rPr lang="en-GB"/>
              <a:t>Click to edit Master title style</a:t>
            </a:r>
            <a:endParaRPr lang="en-SI"/>
          </a:p>
        </p:txBody>
      </p:sp>
      <p:sp>
        <p:nvSpPr>
          <p:cNvPr id="3" name="Vertical Text Placeholder 2">
            <a:extLst>
              <a:ext uri="{FF2B5EF4-FFF2-40B4-BE49-F238E27FC236}">
                <a16:creationId xmlns:a16="http://schemas.microsoft.com/office/drawing/2014/main" id="{F2F77747-885C-5140-84D9-81E4050CD03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5" name="Footer Placeholder 4">
            <a:extLst>
              <a:ext uri="{FF2B5EF4-FFF2-40B4-BE49-F238E27FC236}">
                <a16:creationId xmlns:a16="http://schemas.microsoft.com/office/drawing/2014/main" id="{3B2B2B40-5130-024B-A0F1-65CD8B67770D}"/>
              </a:ext>
            </a:extLst>
          </p:cNvPr>
          <p:cNvSpPr>
            <a:spLocks noGrp="1"/>
          </p:cNvSpPr>
          <p:nvPr>
            <p:ph type="ftr" sz="quarter" idx="11"/>
          </p:nvPr>
        </p:nvSpPr>
        <p:spPr/>
        <p:txBody>
          <a:bodyPr/>
          <a:lstStyle/>
          <a:p>
            <a:endParaRPr lang="en-SI"/>
          </a:p>
        </p:txBody>
      </p:sp>
    </p:spTree>
    <p:extLst>
      <p:ext uri="{BB962C8B-B14F-4D97-AF65-F5344CB8AC3E}">
        <p14:creationId xmlns:p14="http://schemas.microsoft.com/office/powerpoint/2010/main" val="3125053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image" Target="../media/image2.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emf"/><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3.xml"/><Relationship Id="rId2" Type="http://schemas.openxmlformats.org/officeDocument/2006/relationships/slideLayout" Target="../slideLayouts/slideLayout14.xml"/><Relationship Id="rId16" Type="http://schemas.openxmlformats.org/officeDocument/2006/relationships/image" Target="../media/image5.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3.emf"/><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6.emf"/><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8.emf"/><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7.emf"/></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theme" Target="../theme/theme5.xml"/><Relationship Id="rId1" Type="http://schemas.openxmlformats.org/officeDocument/2006/relationships/slideLayout" Target="../slideLayouts/slideLayout35.xml"/><Relationship Id="rId6" Type="http://schemas.openxmlformats.org/officeDocument/2006/relationships/image" Target="../media/image4.png"/><Relationship Id="rId5" Type="http://schemas.openxmlformats.org/officeDocument/2006/relationships/image" Target="../media/image8.emf"/><Relationship Id="rId4" Type="http://schemas.openxmlformats.org/officeDocument/2006/relationships/image" Target="../media/image7.emf"/></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6.emf"/><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6.xml"/><Relationship Id="rId2" Type="http://schemas.openxmlformats.org/officeDocument/2006/relationships/slideLayout" Target="../slideLayouts/slideLayout37.xml"/><Relationship Id="rId16" Type="http://schemas.openxmlformats.org/officeDocument/2006/relationships/image" Target="../media/image5.png"/><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8.emf"/><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image" Target="../media/image7.emf"/></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image" Target="../media/image1.emf"/><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7.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image" Target="../media/image3.emf"/><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image" Target="../media/image2.emf"/></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image" Target="../media/image4.png"/><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image" Target="../media/image1.emf"/><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image" Target="../media/image10.emf"/><Relationship Id="rId5" Type="http://schemas.openxmlformats.org/officeDocument/2006/relationships/slideLayout" Target="../slideLayouts/slideLayout62.xml"/><Relationship Id="rId10" Type="http://schemas.openxmlformats.org/officeDocument/2006/relationships/image" Target="../media/image9.emf"/><Relationship Id="rId4" Type="http://schemas.openxmlformats.org/officeDocument/2006/relationships/slideLayout" Target="../slideLayouts/slideLayout61.xml"/><Relationship Id="rId9"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image" Target="../media/image4.png"/><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image" Target="../media/image12.emf"/><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image" Target="../media/image11.emf"/><Relationship Id="rId5" Type="http://schemas.openxmlformats.org/officeDocument/2006/relationships/slideLayout" Target="../slideLayouts/slideLayout70.xml"/><Relationship Id="rId10" Type="http://schemas.openxmlformats.org/officeDocument/2006/relationships/image" Target="../media/image1.emf"/><Relationship Id="rId4" Type="http://schemas.openxmlformats.org/officeDocument/2006/relationships/slideLayout" Target="../slideLayouts/slideLayout69.xml"/><Relationship Id="rId9" Type="http://schemas.openxmlformats.org/officeDocument/2006/relationships/theme" Target="../theme/theme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0F0F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C1C2EA-42BB-4540-A37E-0C3650D5C74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SI" dirty="0"/>
          </a:p>
        </p:txBody>
      </p:sp>
      <p:sp>
        <p:nvSpPr>
          <p:cNvPr id="3" name="Text Placeholder 2">
            <a:extLst>
              <a:ext uri="{FF2B5EF4-FFF2-40B4-BE49-F238E27FC236}">
                <a16:creationId xmlns:a16="http://schemas.microsoft.com/office/drawing/2014/main" id="{C9CD7774-93B7-A945-B967-37FE8BB1BC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SI" dirty="0"/>
          </a:p>
        </p:txBody>
      </p:sp>
      <p:cxnSp>
        <p:nvCxnSpPr>
          <p:cNvPr id="22" name="Straight Connector 21">
            <a:extLst>
              <a:ext uri="{FF2B5EF4-FFF2-40B4-BE49-F238E27FC236}">
                <a16:creationId xmlns:a16="http://schemas.microsoft.com/office/drawing/2014/main" id="{CDE253AA-70E1-B440-B103-B69CE8FA37EC}"/>
              </a:ext>
            </a:extLst>
          </p:cNvPr>
          <p:cNvCxnSpPr/>
          <p:nvPr userDrawn="1"/>
        </p:nvCxnSpPr>
        <p:spPr>
          <a:xfrm>
            <a:off x="838200" y="6176963"/>
            <a:ext cx="10580914" cy="0"/>
          </a:xfrm>
          <a:prstGeom prst="line">
            <a:avLst/>
          </a:prstGeom>
          <a:ln w="12700">
            <a:solidFill>
              <a:srgbClr val="2E3B4B"/>
            </a:solidFill>
          </a:ln>
        </p:spPr>
        <p:style>
          <a:lnRef idx="1">
            <a:schemeClr val="dk1"/>
          </a:lnRef>
          <a:fillRef idx="0">
            <a:schemeClr val="dk1"/>
          </a:fillRef>
          <a:effectRef idx="0">
            <a:schemeClr val="dk1"/>
          </a:effectRef>
          <a:fontRef idx="minor">
            <a:schemeClr val="tx1"/>
          </a:fontRef>
        </p:style>
      </p:cxnSp>
      <p:grpSp>
        <p:nvGrpSpPr>
          <p:cNvPr id="12" name="Group 11">
            <a:extLst>
              <a:ext uri="{FF2B5EF4-FFF2-40B4-BE49-F238E27FC236}">
                <a16:creationId xmlns:a16="http://schemas.microsoft.com/office/drawing/2014/main" id="{808DFAAB-72F9-D5A8-6106-CA8E77EFED3D}"/>
              </a:ext>
            </a:extLst>
          </p:cNvPr>
          <p:cNvGrpSpPr/>
          <p:nvPr userDrawn="1"/>
        </p:nvGrpSpPr>
        <p:grpSpPr>
          <a:xfrm>
            <a:off x="838200" y="6360076"/>
            <a:ext cx="10515599" cy="313440"/>
            <a:chOff x="838200" y="6360076"/>
            <a:chExt cx="10515599" cy="313440"/>
          </a:xfrm>
        </p:grpSpPr>
        <p:pic>
          <p:nvPicPr>
            <p:cNvPr id="9" name="Picture 8">
              <a:extLst>
                <a:ext uri="{FF2B5EF4-FFF2-40B4-BE49-F238E27FC236}">
                  <a16:creationId xmlns:a16="http://schemas.microsoft.com/office/drawing/2014/main" id="{26221EBD-5406-ACD4-EB33-421FD766123E}"/>
                </a:ext>
              </a:extLst>
            </p:cNvPr>
            <p:cNvPicPr>
              <a:picLocks noChangeAspect="1"/>
            </p:cNvPicPr>
            <p:nvPr userDrawn="1"/>
          </p:nvPicPr>
          <p:blipFill>
            <a:blip r:embed="rId13"/>
            <a:stretch>
              <a:fillRect/>
            </a:stretch>
          </p:blipFill>
          <p:spPr>
            <a:xfrm>
              <a:off x="10258097" y="6448316"/>
              <a:ext cx="1095702" cy="179891"/>
            </a:xfrm>
            <a:prstGeom prst="rect">
              <a:avLst/>
            </a:prstGeom>
          </p:spPr>
        </p:pic>
        <p:pic>
          <p:nvPicPr>
            <p:cNvPr id="10" name="Picture 9">
              <a:extLst>
                <a:ext uri="{FF2B5EF4-FFF2-40B4-BE49-F238E27FC236}">
                  <a16:creationId xmlns:a16="http://schemas.microsoft.com/office/drawing/2014/main" id="{29182324-7076-4E75-B8DF-90E768B9E917}"/>
                </a:ext>
              </a:extLst>
            </p:cNvPr>
            <p:cNvPicPr>
              <a:picLocks noChangeAspect="1"/>
            </p:cNvPicPr>
            <p:nvPr userDrawn="1"/>
          </p:nvPicPr>
          <p:blipFill>
            <a:blip r:embed="rId14"/>
            <a:stretch>
              <a:fillRect/>
            </a:stretch>
          </p:blipFill>
          <p:spPr>
            <a:xfrm>
              <a:off x="1966494" y="6447290"/>
              <a:ext cx="1731378" cy="179883"/>
            </a:xfrm>
            <a:prstGeom prst="rect">
              <a:avLst/>
            </a:prstGeom>
          </p:spPr>
        </p:pic>
        <p:pic>
          <p:nvPicPr>
            <p:cNvPr id="11" name="Picture 10">
              <a:extLst>
                <a:ext uri="{FF2B5EF4-FFF2-40B4-BE49-F238E27FC236}">
                  <a16:creationId xmlns:a16="http://schemas.microsoft.com/office/drawing/2014/main" id="{7F59CE95-22FF-8AA1-C588-893D90E43D33}"/>
                </a:ext>
              </a:extLst>
            </p:cNvPr>
            <p:cNvPicPr>
              <a:picLocks noChangeAspect="1"/>
            </p:cNvPicPr>
            <p:nvPr userDrawn="1"/>
          </p:nvPicPr>
          <p:blipFill>
            <a:blip r:embed="rId15"/>
            <a:stretch>
              <a:fillRect/>
            </a:stretch>
          </p:blipFill>
          <p:spPr>
            <a:xfrm>
              <a:off x="838200" y="6360076"/>
              <a:ext cx="908975" cy="313440"/>
            </a:xfrm>
            <a:prstGeom prst="rect">
              <a:avLst/>
            </a:prstGeom>
          </p:spPr>
        </p:pic>
      </p:grpSp>
      <p:sp>
        <p:nvSpPr>
          <p:cNvPr id="13" name="Slide Number Placeholder 5">
            <a:extLst>
              <a:ext uri="{FF2B5EF4-FFF2-40B4-BE49-F238E27FC236}">
                <a16:creationId xmlns:a16="http://schemas.microsoft.com/office/drawing/2014/main" id="{30BEDBE1-95AD-BC56-D6EF-52952C84B272}"/>
              </a:ext>
            </a:extLst>
          </p:cNvPr>
          <p:cNvSpPr>
            <a:spLocks noGrp="1"/>
          </p:cNvSpPr>
          <p:nvPr>
            <p:ph type="sldNum" sz="quarter" idx="4"/>
          </p:nvPr>
        </p:nvSpPr>
        <p:spPr>
          <a:xfrm>
            <a:off x="9189098" y="6356350"/>
            <a:ext cx="2743200" cy="365125"/>
          </a:xfrm>
          <a:prstGeom prst="rect">
            <a:avLst/>
          </a:prstGeom>
        </p:spPr>
        <p:txBody>
          <a:bodyPr vert="horz" lIns="91440" tIns="45720" rIns="91440" bIns="45720" rtlCol="0" anchor="ctr"/>
          <a:lstStyle>
            <a:lvl1pPr algn="r">
              <a:defRPr sz="1200">
                <a:solidFill>
                  <a:srgbClr val="FD9626"/>
                </a:solidFill>
                <a:latin typeface="Poppins" pitchFamily="2" charset="77"/>
                <a:cs typeface="Poppins" pitchFamily="2" charset="77"/>
              </a:defRPr>
            </a:lvl1pPr>
          </a:lstStyle>
          <a:p>
            <a:fld id="{0746A2BD-F29D-E342-9A5B-50F542240821}" type="slidenum">
              <a:rPr lang="en-SI" smtClean="0"/>
              <a:pPr/>
              <a:t>‹#›</a:t>
            </a:fld>
            <a:endParaRPr lang="en-SI" dirty="0"/>
          </a:p>
        </p:txBody>
      </p:sp>
    </p:spTree>
    <p:extLst>
      <p:ext uri="{BB962C8B-B14F-4D97-AF65-F5344CB8AC3E}">
        <p14:creationId xmlns:p14="http://schemas.microsoft.com/office/powerpoint/2010/main" val="4170683771"/>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xStyles>
    <p:titleStyle>
      <a:lvl1pPr algn="l" defTabSz="914400" rtl="0" eaLnBrk="1" latinLnBrk="0" hangingPunct="1">
        <a:lnSpc>
          <a:spcPct val="90000"/>
        </a:lnSpc>
        <a:spcBef>
          <a:spcPct val="0"/>
        </a:spcBef>
        <a:buNone/>
        <a:defRPr sz="4400" kern="1200">
          <a:solidFill>
            <a:schemeClr val="tx1"/>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0F0F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C1C2EA-42BB-4540-A37E-0C3650D5C74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SI" dirty="0"/>
          </a:p>
        </p:txBody>
      </p:sp>
      <p:sp>
        <p:nvSpPr>
          <p:cNvPr id="3" name="Text Placeholder 2">
            <a:extLst>
              <a:ext uri="{FF2B5EF4-FFF2-40B4-BE49-F238E27FC236}">
                <a16:creationId xmlns:a16="http://schemas.microsoft.com/office/drawing/2014/main" id="{C9CD7774-93B7-A945-B967-37FE8BB1BC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SI" dirty="0"/>
          </a:p>
        </p:txBody>
      </p:sp>
      <p:cxnSp>
        <p:nvCxnSpPr>
          <p:cNvPr id="22" name="Straight Connector 21">
            <a:extLst>
              <a:ext uri="{FF2B5EF4-FFF2-40B4-BE49-F238E27FC236}">
                <a16:creationId xmlns:a16="http://schemas.microsoft.com/office/drawing/2014/main" id="{CDE253AA-70E1-B440-B103-B69CE8FA37EC}"/>
              </a:ext>
            </a:extLst>
          </p:cNvPr>
          <p:cNvCxnSpPr/>
          <p:nvPr userDrawn="1"/>
        </p:nvCxnSpPr>
        <p:spPr>
          <a:xfrm>
            <a:off x="838200" y="6176963"/>
            <a:ext cx="10580914" cy="0"/>
          </a:xfrm>
          <a:prstGeom prst="line">
            <a:avLst/>
          </a:prstGeom>
          <a:ln w="12700">
            <a:solidFill>
              <a:srgbClr val="2E3B4B"/>
            </a:solidFill>
          </a:ln>
        </p:spPr>
        <p:style>
          <a:lnRef idx="1">
            <a:schemeClr val="dk1"/>
          </a:lnRef>
          <a:fillRef idx="0">
            <a:schemeClr val="dk1"/>
          </a:fillRef>
          <a:effectRef idx="0">
            <a:schemeClr val="dk1"/>
          </a:effectRef>
          <a:fontRef idx="minor">
            <a:schemeClr val="tx1"/>
          </a:fontRef>
        </p:style>
      </p:cxnSp>
      <p:grpSp>
        <p:nvGrpSpPr>
          <p:cNvPr id="12" name="Group 11">
            <a:extLst>
              <a:ext uri="{FF2B5EF4-FFF2-40B4-BE49-F238E27FC236}">
                <a16:creationId xmlns:a16="http://schemas.microsoft.com/office/drawing/2014/main" id="{808DFAAB-72F9-D5A8-6106-CA8E77EFED3D}"/>
              </a:ext>
            </a:extLst>
          </p:cNvPr>
          <p:cNvGrpSpPr/>
          <p:nvPr userDrawn="1"/>
        </p:nvGrpSpPr>
        <p:grpSpPr>
          <a:xfrm>
            <a:off x="838200" y="6360076"/>
            <a:ext cx="10515599" cy="313440"/>
            <a:chOff x="838200" y="6360076"/>
            <a:chExt cx="10515599" cy="313440"/>
          </a:xfrm>
        </p:grpSpPr>
        <p:pic>
          <p:nvPicPr>
            <p:cNvPr id="9" name="Picture 8">
              <a:extLst>
                <a:ext uri="{FF2B5EF4-FFF2-40B4-BE49-F238E27FC236}">
                  <a16:creationId xmlns:a16="http://schemas.microsoft.com/office/drawing/2014/main" id="{26221EBD-5406-ACD4-EB33-421FD766123E}"/>
                </a:ext>
              </a:extLst>
            </p:cNvPr>
            <p:cNvPicPr>
              <a:picLocks noChangeAspect="1"/>
            </p:cNvPicPr>
            <p:nvPr userDrawn="1"/>
          </p:nvPicPr>
          <p:blipFill>
            <a:blip r:embed="rId3"/>
            <a:stretch>
              <a:fillRect/>
            </a:stretch>
          </p:blipFill>
          <p:spPr>
            <a:xfrm>
              <a:off x="10258097" y="6448316"/>
              <a:ext cx="1095702" cy="179891"/>
            </a:xfrm>
            <a:prstGeom prst="rect">
              <a:avLst/>
            </a:prstGeom>
          </p:spPr>
        </p:pic>
        <p:pic>
          <p:nvPicPr>
            <p:cNvPr id="10" name="Picture 9">
              <a:extLst>
                <a:ext uri="{FF2B5EF4-FFF2-40B4-BE49-F238E27FC236}">
                  <a16:creationId xmlns:a16="http://schemas.microsoft.com/office/drawing/2014/main" id="{29182324-7076-4E75-B8DF-90E768B9E917}"/>
                </a:ext>
              </a:extLst>
            </p:cNvPr>
            <p:cNvPicPr>
              <a:picLocks noChangeAspect="1"/>
            </p:cNvPicPr>
            <p:nvPr userDrawn="1"/>
          </p:nvPicPr>
          <p:blipFill>
            <a:blip r:embed="rId4"/>
            <a:stretch>
              <a:fillRect/>
            </a:stretch>
          </p:blipFill>
          <p:spPr>
            <a:xfrm>
              <a:off x="1966494" y="6447290"/>
              <a:ext cx="1731378" cy="179883"/>
            </a:xfrm>
            <a:prstGeom prst="rect">
              <a:avLst/>
            </a:prstGeom>
          </p:spPr>
        </p:pic>
        <p:pic>
          <p:nvPicPr>
            <p:cNvPr id="11" name="Picture 10">
              <a:extLst>
                <a:ext uri="{FF2B5EF4-FFF2-40B4-BE49-F238E27FC236}">
                  <a16:creationId xmlns:a16="http://schemas.microsoft.com/office/drawing/2014/main" id="{7F59CE95-22FF-8AA1-C588-893D90E43D33}"/>
                </a:ext>
              </a:extLst>
            </p:cNvPr>
            <p:cNvPicPr>
              <a:picLocks noChangeAspect="1"/>
            </p:cNvPicPr>
            <p:nvPr userDrawn="1"/>
          </p:nvPicPr>
          <p:blipFill>
            <a:blip r:embed="rId5"/>
            <a:stretch>
              <a:fillRect/>
            </a:stretch>
          </p:blipFill>
          <p:spPr>
            <a:xfrm>
              <a:off x="838200" y="6360076"/>
              <a:ext cx="908975" cy="313440"/>
            </a:xfrm>
            <a:prstGeom prst="rect">
              <a:avLst/>
            </a:prstGeom>
          </p:spPr>
        </p:pic>
      </p:grpSp>
      <p:sp>
        <p:nvSpPr>
          <p:cNvPr id="13" name="Slide Number Placeholder 5">
            <a:extLst>
              <a:ext uri="{FF2B5EF4-FFF2-40B4-BE49-F238E27FC236}">
                <a16:creationId xmlns:a16="http://schemas.microsoft.com/office/drawing/2014/main" id="{30BEDBE1-95AD-BC56-D6EF-52952C84B272}"/>
              </a:ext>
            </a:extLst>
          </p:cNvPr>
          <p:cNvSpPr>
            <a:spLocks noGrp="1"/>
          </p:cNvSpPr>
          <p:nvPr>
            <p:ph type="sldNum" sz="quarter" idx="4"/>
          </p:nvPr>
        </p:nvSpPr>
        <p:spPr>
          <a:xfrm>
            <a:off x="9189098" y="6356350"/>
            <a:ext cx="2743200" cy="365125"/>
          </a:xfrm>
          <a:prstGeom prst="rect">
            <a:avLst/>
          </a:prstGeom>
        </p:spPr>
        <p:txBody>
          <a:bodyPr vert="horz" lIns="91440" tIns="45720" rIns="91440" bIns="45720" rtlCol="0" anchor="ctr"/>
          <a:lstStyle>
            <a:lvl1pPr algn="r">
              <a:defRPr sz="1200">
                <a:solidFill>
                  <a:srgbClr val="FD9626"/>
                </a:solidFill>
                <a:latin typeface="Poppins" pitchFamily="2" charset="77"/>
                <a:cs typeface="Poppins" pitchFamily="2" charset="77"/>
              </a:defRPr>
            </a:lvl1pPr>
          </a:lstStyle>
          <a:p>
            <a:fld id="{0746A2BD-F29D-E342-9A5B-50F542240821}" type="slidenum">
              <a:rPr lang="en-SI" smtClean="0"/>
              <a:pPr/>
              <a:t>‹#›</a:t>
            </a:fld>
            <a:endParaRPr lang="en-SI" dirty="0"/>
          </a:p>
        </p:txBody>
      </p:sp>
      <p:pic>
        <p:nvPicPr>
          <p:cNvPr id="7" name="Picture 6" descr="A picture containing shape&#10;&#10;Description automatically generated">
            <a:extLst>
              <a:ext uri="{FF2B5EF4-FFF2-40B4-BE49-F238E27FC236}">
                <a16:creationId xmlns:a16="http://schemas.microsoft.com/office/drawing/2014/main" id="{F820E3B9-A6CB-2F8C-F6BB-1A8F4FA58153}"/>
              </a:ext>
            </a:extLst>
          </p:cNvPr>
          <p:cNvPicPr>
            <a:picLocks noChangeAspect="1"/>
          </p:cNvPicPr>
          <p:nvPr userDrawn="1"/>
        </p:nvPicPr>
        <p:blipFill>
          <a:blip r:embed="rId6"/>
          <a:stretch>
            <a:fillRect/>
          </a:stretch>
        </p:blipFill>
        <p:spPr>
          <a:xfrm>
            <a:off x="-1293223" y="2842960"/>
            <a:ext cx="4734558" cy="3649914"/>
          </a:xfrm>
          <a:prstGeom prst="rect">
            <a:avLst/>
          </a:prstGeom>
        </p:spPr>
      </p:pic>
    </p:spTree>
    <p:extLst>
      <p:ext uri="{BB962C8B-B14F-4D97-AF65-F5344CB8AC3E}">
        <p14:creationId xmlns:p14="http://schemas.microsoft.com/office/powerpoint/2010/main" val="1147317989"/>
      </p:ext>
    </p:extLst>
  </p:cSld>
  <p:clrMap bg1="lt1" tx1="dk1" bg2="lt2" tx2="dk2" accent1="accent1" accent2="accent2" accent3="accent3" accent4="accent4" accent5="accent5" accent6="accent6" hlink="hlink" folHlink="folHlink"/>
  <p:sldLayoutIdLst>
    <p:sldLayoutId id="2147483747" r:id="rId1"/>
  </p:sldLayoutIdLst>
  <p:txStyles>
    <p:titleStyle>
      <a:lvl1pPr algn="l" defTabSz="914400" rtl="0" eaLnBrk="1" latinLnBrk="0" hangingPunct="1">
        <a:lnSpc>
          <a:spcPct val="90000"/>
        </a:lnSpc>
        <a:spcBef>
          <a:spcPct val="0"/>
        </a:spcBef>
        <a:buNone/>
        <a:defRPr sz="4400" kern="1200">
          <a:solidFill>
            <a:schemeClr val="tx1"/>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0F0F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C1C2EA-42BB-4540-A37E-0C3650D5C74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SI" dirty="0"/>
          </a:p>
        </p:txBody>
      </p:sp>
      <p:sp>
        <p:nvSpPr>
          <p:cNvPr id="3" name="Text Placeholder 2">
            <a:extLst>
              <a:ext uri="{FF2B5EF4-FFF2-40B4-BE49-F238E27FC236}">
                <a16:creationId xmlns:a16="http://schemas.microsoft.com/office/drawing/2014/main" id="{C9CD7774-93B7-A945-B967-37FE8BB1BC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SI" dirty="0"/>
          </a:p>
        </p:txBody>
      </p:sp>
      <p:sp>
        <p:nvSpPr>
          <p:cNvPr id="6" name="Slide Number Placeholder 5">
            <a:extLst>
              <a:ext uri="{FF2B5EF4-FFF2-40B4-BE49-F238E27FC236}">
                <a16:creationId xmlns:a16="http://schemas.microsoft.com/office/drawing/2014/main" id="{9BD572DC-6E22-CE4A-B21F-7D499AECDED8}"/>
              </a:ext>
            </a:extLst>
          </p:cNvPr>
          <p:cNvSpPr>
            <a:spLocks noGrp="1"/>
          </p:cNvSpPr>
          <p:nvPr>
            <p:ph type="sldNum" sz="quarter" idx="4"/>
          </p:nvPr>
        </p:nvSpPr>
        <p:spPr>
          <a:xfrm>
            <a:off x="9189098" y="6356350"/>
            <a:ext cx="2743200" cy="365125"/>
          </a:xfrm>
          <a:prstGeom prst="rect">
            <a:avLst/>
          </a:prstGeom>
        </p:spPr>
        <p:txBody>
          <a:bodyPr vert="horz" lIns="91440" tIns="45720" rIns="91440" bIns="45720" rtlCol="0" anchor="ctr"/>
          <a:lstStyle>
            <a:lvl1pPr algn="r">
              <a:defRPr sz="1200">
                <a:solidFill>
                  <a:srgbClr val="FD9626"/>
                </a:solidFill>
                <a:latin typeface="Poppins" pitchFamily="2" charset="77"/>
                <a:cs typeface="Poppins" pitchFamily="2" charset="77"/>
              </a:defRPr>
            </a:lvl1pPr>
          </a:lstStyle>
          <a:p>
            <a:fld id="{0746A2BD-F29D-E342-9A5B-50F542240821}" type="slidenum">
              <a:rPr lang="en-SI" smtClean="0"/>
              <a:pPr/>
              <a:t>‹#›</a:t>
            </a:fld>
            <a:endParaRPr lang="en-SI" dirty="0"/>
          </a:p>
        </p:txBody>
      </p:sp>
      <p:cxnSp>
        <p:nvCxnSpPr>
          <p:cNvPr id="12" name="Straight Connector 11">
            <a:extLst>
              <a:ext uri="{FF2B5EF4-FFF2-40B4-BE49-F238E27FC236}">
                <a16:creationId xmlns:a16="http://schemas.microsoft.com/office/drawing/2014/main" id="{B2CD731C-65EA-A64D-A755-0EAA3F81937B}"/>
              </a:ext>
            </a:extLst>
          </p:cNvPr>
          <p:cNvCxnSpPr/>
          <p:nvPr userDrawn="1"/>
        </p:nvCxnSpPr>
        <p:spPr>
          <a:xfrm>
            <a:off x="838200" y="6176963"/>
            <a:ext cx="10580914" cy="0"/>
          </a:xfrm>
          <a:prstGeom prst="line">
            <a:avLst/>
          </a:prstGeom>
          <a:ln w="12700">
            <a:solidFill>
              <a:srgbClr val="2E3B4B"/>
            </a:solidFill>
          </a:ln>
        </p:spPr>
        <p:style>
          <a:lnRef idx="1">
            <a:schemeClr val="dk1"/>
          </a:lnRef>
          <a:fillRef idx="0">
            <a:schemeClr val="dk1"/>
          </a:fillRef>
          <a:effectRef idx="0">
            <a:schemeClr val="dk1"/>
          </a:effectRef>
          <a:fontRef idx="minor">
            <a:schemeClr val="tx1"/>
          </a:fontRef>
        </p:style>
      </p:cxnSp>
      <p:grpSp>
        <p:nvGrpSpPr>
          <p:cNvPr id="11" name="Group 10">
            <a:extLst>
              <a:ext uri="{FF2B5EF4-FFF2-40B4-BE49-F238E27FC236}">
                <a16:creationId xmlns:a16="http://schemas.microsoft.com/office/drawing/2014/main" id="{16036F69-794A-A004-D890-95D5F5FE6F82}"/>
              </a:ext>
            </a:extLst>
          </p:cNvPr>
          <p:cNvGrpSpPr/>
          <p:nvPr userDrawn="1"/>
        </p:nvGrpSpPr>
        <p:grpSpPr>
          <a:xfrm>
            <a:off x="838200" y="6360076"/>
            <a:ext cx="10515599" cy="313440"/>
            <a:chOff x="838200" y="6360076"/>
            <a:chExt cx="10515599" cy="313440"/>
          </a:xfrm>
        </p:grpSpPr>
        <p:pic>
          <p:nvPicPr>
            <p:cNvPr id="13" name="Picture 12">
              <a:extLst>
                <a:ext uri="{FF2B5EF4-FFF2-40B4-BE49-F238E27FC236}">
                  <a16:creationId xmlns:a16="http://schemas.microsoft.com/office/drawing/2014/main" id="{2B6F5B9D-85B6-3CC1-1F21-21FB9A2FD6BD}"/>
                </a:ext>
              </a:extLst>
            </p:cNvPr>
            <p:cNvPicPr>
              <a:picLocks noChangeAspect="1"/>
            </p:cNvPicPr>
            <p:nvPr userDrawn="1"/>
          </p:nvPicPr>
          <p:blipFill>
            <a:blip r:embed="rId13"/>
            <a:stretch>
              <a:fillRect/>
            </a:stretch>
          </p:blipFill>
          <p:spPr>
            <a:xfrm>
              <a:off x="10258097" y="6448316"/>
              <a:ext cx="1095702" cy="179891"/>
            </a:xfrm>
            <a:prstGeom prst="rect">
              <a:avLst/>
            </a:prstGeom>
          </p:spPr>
        </p:pic>
        <p:pic>
          <p:nvPicPr>
            <p:cNvPr id="14" name="Picture 13">
              <a:extLst>
                <a:ext uri="{FF2B5EF4-FFF2-40B4-BE49-F238E27FC236}">
                  <a16:creationId xmlns:a16="http://schemas.microsoft.com/office/drawing/2014/main" id="{B4CA8988-3DF1-F239-4BD4-6E82B17BB2FB}"/>
                </a:ext>
              </a:extLst>
            </p:cNvPr>
            <p:cNvPicPr>
              <a:picLocks noChangeAspect="1"/>
            </p:cNvPicPr>
            <p:nvPr userDrawn="1"/>
          </p:nvPicPr>
          <p:blipFill>
            <a:blip r:embed="rId14"/>
            <a:stretch>
              <a:fillRect/>
            </a:stretch>
          </p:blipFill>
          <p:spPr>
            <a:xfrm>
              <a:off x="1966494" y="6447290"/>
              <a:ext cx="1731378" cy="179883"/>
            </a:xfrm>
            <a:prstGeom prst="rect">
              <a:avLst/>
            </a:prstGeom>
          </p:spPr>
        </p:pic>
        <p:pic>
          <p:nvPicPr>
            <p:cNvPr id="15" name="Picture 14">
              <a:extLst>
                <a:ext uri="{FF2B5EF4-FFF2-40B4-BE49-F238E27FC236}">
                  <a16:creationId xmlns:a16="http://schemas.microsoft.com/office/drawing/2014/main" id="{E3CA8F6D-A3C8-58F5-1D32-9025E0542830}"/>
                </a:ext>
              </a:extLst>
            </p:cNvPr>
            <p:cNvPicPr>
              <a:picLocks noChangeAspect="1"/>
            </p:cNvPicPr>
            <p:nvPr userDrawn="1"/>
          </p:nvPicPr>
          <p:blipFill>
            <a:blip r:embed="rId15"/>
            <a:stretch>
              <a:fillRect/>
            </a:stretch>
          </p:blipFill>
          <p:spPr>
            <a:xfrm>
              <a:off x="838200" y="6360076"/>
              <a:ext cx="908975" cy="313440"/>
            </a:xfrm>
            <a:prstGeom prst="rect">
              <a:avLst/>
            </a:prstGeom>
          </p:spPr>
        </p:pic>
      </p:grpSp>
      <p:pic>
        <p:nvPicPr>
          <p:cNvPr id="4" name="Picture 3" descr="A picture containing icon&#10;&#10;Description automatically generated">
            <a:extLst>
              <a:ext uri="{FF2B5EF4-FFF2-40B4-BE49-F238E27FC236}">
                <a16:creationId xmlns:a16="http://schemas.microsoft.com/office/drawing/2014/main" id="{5260A867-6063-FFD7-3C1F-9506AE097768}"/>
              </a:ext>
            </a:extLst>
          </p:cNvPr>
          <p:cNvPicPr>
            <a:picLocks noChangeAspect="1"/>
          </p:cNvPicPr>
          <p:nvPr userDrawn="1"/>
        </p:nvPicPr>
        <p:blipFill>
          <a:blip r:embed="rId16">
            <a:alphaModFix amt="35000"/>
          </a:blip>
          <a:stretch>
            <a:fillRect/>
          </a:stretch>
        </p:blipFill>
        <p:spPr>
          <a:xfrm>
            <a:off x="-2611310" y="2842961"/>
            <a:ext cx="4734558" cy="3649914"/>
          </a:xfrm>
          <a:prstGeom prst="rect">
            <a:avLst/>
          </a:prstGeom>
        </p:spPr>
      </p:pic>
    </p:spTree>
    <p:extLst>
      <p:ext uri="{BB962C8B-B14F-4D97-AF65-F5344CB8AC3E}">
        <p14:creationId xmlns:p14="http://schemas.microsoft.com/office/powerpoint/2010/main" val="1625167282"/>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l" defTabSz="914400" rtl="0" eaLnBrk="1" latinLnBrk="0" hangingPunct="1">
        <a:lnSpc>
          <a:spcPct val="90000"/>
        </a:lnSpc>
        <a:spcBef>
          <a:spcPct val="0"/>
        </a:spcBef>
        <a:buNone/>
        <a:defRPr sz="4400" kern="1200">
          <a:solidFill>
            <a:schemeClr val="tx1"/>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2E3B4B"/>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C1C2EA-42BB-4540-A37E-0C3650D5C74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SI" dirty="0"/>
          </a:p>
        </p:txBody>
      </p:sp>
      <p:sp>
        <p:nvSpPr>
          <p:cNvPr id="3" name="Text Placeholder 2">
            <a:extLst>
              <a:ext uri="{FF2B5EF4-FFF2-40B4-BE49-F238E27FC236}">
                <a16:creationId xmlns:a16="http://schemas.microsoft.com/office/drawing/2014/main" id="{C9CD7774-93B7-A945-B967-37FE8BB1BC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SI" dirty="0"/>
          </a:p>
        </p:txBody>
      </p:sp>
      <p:sp>
        <p:nvSpPr>
          <p:cNvPr id="6" name="Slide Number Placeholder 5">
            <a:extLst>
              <a:ext uri="{FF2B5EF4-FFF2-40B4-BE49-F238E27FC236}">
                <a16:creationId xmlns:a16="http://schemas.microsoft.com/office/drawing/2014/main" id="{9BD572DC-6E22-CE4A-B21F-7D499AECDED8}"/>
              </a:ext>
            </a:extLst>
          </p:cNvPr>
          <p:cNvSpPr>
            <a:spLocks noGrp="1"/>
          </p:cNvSpPr>
          <p:nvPr>
            <p:ph type="sldNum" sz="quarter" idx="4"/>
          </p:nvPr>
        </p:nvSpPr>
        <p:spPr>
          <a:xfrm>
            <a:off x="9189098" y="6356350"/>
            <a:ext cx="2743200" cy="365125"/>
          </a:xfrm>
          <a:prstGeom prst="rect">
            <a:avLst/>
          </a:prstGeom>
        </p:spPr>
        <p:txBody>
          <a:bodyPr vert="horz" lIns="91440" tIns="45720" rIns="91440" bIns="45720" rtlCol="0" anchor="ctr"/>
          <a:lstStyle>
            <a:lvl1pPr algn="r">
              <a:defRPr sz="1200">
                <a:solidFill>
                  <a:schemeClr val="tx2">
                    <a:lumMod val="60000"/>
                    <a:lumOff val="40000"/>
                  </a:schemeClr>
                </a:solidFill>
                <a:latin typeface="Poppins" pitchFamily="2" charset="77"/>
                <a:cs typeface="Poppins" pitchFamily="2" charset="77"/>
              </a:defRPr>
            </a:lvl1pPr>
          </a:lstStyle>
          <a:p>
            <a:fld id="{0746A2BD-F29D-E342-9A5B-50F542240821}" type="slidenum">
              <a:rPr lang="en-SI" smtClean="0">
                <a:solidFill>
                  <a:srgbClr val="FD9626"/>
                </a:solidFill>
              </a:rPr>
              <a:pPr/>
              <a:t>‹#›</a:t>
            </a:fld>
            <a:endParaRPr lang="en-SI" dirty="0"/>
          </a:p>
        </p:txBody>
      </p:sp>
      <p:cxnSp>
        <p:nvCxnSpPr>
          <p:cNvPr id="22" name="Straight Connector 21">
            <a:extLst>
              <a:ext uri="{FF2B5EF4-FFF2-40B4-BE49-F238E27FC236}">
                <a16:creationId xmlns:a16="http://schemas.microsoft.com/office/drawing/2014/main" id="{CDE253AA-70E1-B440-B103-B69CE8FA37EC}"/>
              </a:ext>
            </a:extLst>
          </p:cNvPr>
          <p:cNvCxnSpPr/>
          <p:nvPr userDrawn="1"/>
        </p:nvCxnSpPr>
        <p:spPr>
          <a:xfrm>
            <a:off x="838200" y="6176963"/>
            <a:ext cx="10580914"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pic>
        <p:nvPicPr>
          <p:cNvPr id="12" name="Picture 11">
            <a:extLst>
              <a:ext uri="{FF2B5EF4-FFF2-40B4-BE49-F238E27FC236}">
                <a16:creationId xmlns:a16="http://schemas.microsoft.com/office/drawing/2014/main" id="{435022EB-92A4-B1BC-CBD3-A114E72DEED2}"/>
              </a:ext>
            </a:extLst>
          </p:cNvPr>
          <p:cNvPicPr>
            <a:picLocks noChangeAspect="1"/>
          </p:cNvPicPr>
          <p:nvPr userDrawn="1"/>
        </p:nvPicPr>
        <p:blipFill>
          <a:blip r:embed="rId13"/>
          <a:stretch>
            <a:fillRect/>
          </a:stretch>
        </p:blipFill>
        <p:spPr>
          <a:xfrm>
            <a:off x="838200" y="6358125"/>
            <a:ext cx="908975" cy="313439"/>
          </a:xfrm>
          <a:prstGeom prst="rect">
            <a:avLst/>
          </a:prstGeom>
        </p:spPr>
      </p:pic>
      <p:pic>
        <p:nvPicPr>
          <p:cNvPr id="14" name="Picture 13">
            <a:extLst>
              <a:ext uri="{FF2B5EF4-FFF2-40B4-BE49-F238E27FC236}">
                <a16:creationId xmlns:a16="http://schemas.microsoft.com/office/drawing/2014/main" id="{3DA1968E-14A9-DDF5-9AC3-0B420AB1B38B}"/>
              </a:ext>
            </a:extLst>
          </p:cNvPr>
          <p:cNvPicPr>
            <a:picLocks noChangeAspect="1"/>
          </p:cNvPicPr>
          <p:nvPr userDrawn="1"/>
        </p:nvPicPr>
        <p:blipFill>
          <a:blip r:embed="rId14"/>
          <a:stretch>
            <a:fillRect/>
          </a:stretch>
        </p:blipFill>
        <p:spPr>
          <a:xfrm>
            <a:off x="1966494" y="6436705"/>
            <a:ext cx="1731378" cy="179883"/>
          </a:xfrm>
          <a:prstGeom prst="rect">
            <a:avLst/>
          </a:prstGeom>
        </p:spPr>
      </p:pic>
      <p:pic>
        <p:nvPicPr>
          <p:cNvPr id="17" name="Picture 16">
            <a:extLst>
              <a:ext uri="{FF2B5EF4-FFF2-40B4-BE49-F238E27FC236}">
                <a16:creationId xmlns:a16="http://schemas.microsoft.com/office/drawing/2014/main" id="{96A46364-7AAE-122B-8EAA-EB5384CE3808}"/>
              </a:ext>
            </a:extLst>
          </p:cNvPr>
          <p:cNvPicPr>
            <a:picLocks noChangeAspect="1"/>
          </p:cNvPicPr>
          <p:nvPr userDrawn="1"/>
        </p:nvPicPr>
        <p:blipFill>
          <a:blip r:embed="rId15"/>
          <a:stretch>
            <a:fillRect/>
          </a:stretch>
        </p:blipFill>
        <p:spPr>
          <a:xfrm>
            <a:off x="10258095" y="6436696"/>
            <a:ext cx="1095703" cy="179892"/>
          </a:xfrm>
          <a:prstGeom prst="rect">
            <a:avLst/>
          </a:prstGeom>
        </p:spPr>
      </p:pic>
    </p:spTree>
    <p:extLst>
      <p:ext uri="{BB962C8B-B14F-4D97-AF65-F5344CB8AC3E}">
        <p14:creationId xmlns:p14="http://schemas.microsoft.com/office/powerpoint/2010/main" val="25761810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xStyles>
    <p:titleStyle>
      <a:lvl1pPr algn="l" defTabSz="914400" rtl="0" eaLnBrk="1" latinLnBrk="0" hangingPunct="1">
        <a:lnSpc>
          <a:spcPct val="90000"/>
        </a:lnSpc>
        <a:spcBef>
          <a:spcPct val="0"/>
        </a:spcBef>
        <a:buNone/>
        <a:defRPr sz="4400" b="1" kern="1200">
          <a:solidFill>
            <a:schemeClr val="bg1"/>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2E3B4B"/>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C1C2EA-42BB-4540-A37E-0C3650D5C74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SI" dirty="0"/>
          </a:p>
        </p:txBody>
      </p:sp>
      <p:sp>
        <p:nvSpPr>
          <p:cNvPr id="3" name="Text Placeholder 2">
            <a:extLst>
              <a:ext uri="{FF2B5EF4-FFF2-40B4-BE49-F238E27FC236}">
                <a16:creationId xmlns:a16="http://schemas.microsoft.com/office/drawing/2014/main" id="{C9CD7774-93B7-A945-B967-37FE8BB1BC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SI" dirty="0"/>
          </a:p>
        </p:txBody>
      </p:sp>
      <p:sp>
        <p:nvSpPr>
          <p:cNvPr id="6" name="Slide Number Placeholder 5">
            <a:extLst>
              <a:ext uri="{FF2B5EF4-FFF2-40B4-BE49-F238E27FC236}">
                <a16:creationId xmlns:a16="http://schemas.microsoft.com/office/drawing/2014/main" id="{9BD572DC-6E22-CE4A-B21F-7D499AECDED8}"/>
              </a:ext>
            </a:extLst>
          </p:cNvPr>
          <p:cNvSpPr>
            <a:spLocks noGrp="1"/>
          </p:cNvSpPr>
          <p:nvPr>
            <p:ph type="sldNum" sz="quarter" idx="4"/>
          </p:nvPr>
        </p:nvSpPr>
        <p:spPr>
          <a:xfrm>
            <a:off x="9189098" y="6356350"/>
            <a:ext cx="2743200" cy="365125"/>
          </a:xfrm>
          <a:prstGeom prst="rect">
            <a:avLst/>
          </a:prstGeom>
        </p:spPr>
        <p:txBody>
          <a:bodyPr vert="horz" lIns="91440" tIns="45720" rIns="91440" bIns="45720" rtlCol="0" anchor="ctr"/>
          <a:lstStyle>
            <a:lvl1pPr algn="r">
              <a:defRPr sz="1200">
                <a:solidFill>
                  <a:schemeClr val="tx2">
                    <a:lumMod val="60000"/>
                    <a:lumOff val="40000"/>
                  </a:schemeClr>
                </a:solidFill>
                <a:latin typeface="Poppins" pitchFamily="2" charset="77"/>
                <a:cs typeface="Poppins" pitchFamily="2" charset="77"/>
              </a:defRPr>
            </a:lvl1pPr>
          </a:lstStyle>
          <a:p>
            <a:fld id="{0746A2BD-F29D-E342-9A5B-50F542240821}" type="slidenum">
              <a:rPr lang="en-SI" smtClean="0">
                <a:solidFill>
                  <a:srgbClr val="FD9626"/>
                </a:solidFill>
              </a:rPr>
              <a:pPr/>
              <a:t>‹#›</a:t>
            </a:fld>
            <a:endParaRPr lang="en-SI" dirty="0"/>
          </a:p>
        </p:txBody>
      </p:sp>
      <p:cxnSp>
        <p:nvCxnSpPr>
          <p:cNvPr id="22" name="Straight Connector 21">
            <a:extLst>
              <a:ext uri="{FF2B5EF4-FFF2-40B4-BE49-F238E27FC236}">
                <a16:creationId xmlns:a16="http://schemas.microsoft.com/office/drawing/2014/main" id="{CDE253AA-70E1-B440-B103-B69CE8FA37EC}"/>
              </a:ext>
            </a:extLst>
          </p:cNvPr>
          <p:cNvCxnSpPr/>
          <p:nvPr userDrawn="1"/>
        </p:nvCxnSpPr>
        <p:spPr>
          <a:xfrm>
            <a:off x="838200" y="6176963"/>
            <a:ext cx="10580914"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pic>
        <p:nvPicPr>
          <p:cNvPr id="12" name="Picture 11">
            <a:extLst>
              <a:ext uri="{FF2B5EF4-FFF2-40B4-BE49-F238E27FC236}">
                <a16:creationId xmlns:a16="http://schemas.microsoft.com/office/drawing/2014/main" id="{435022EB-92A4-B1BC-CBD3-A114E72DEED2}"/>
              </a:ext>
            </a:extLst>
          </p:cNvPr>
          <p:cNvPicPr>
            <a:picLocks noChangeAspect="1"/>
          </p:cNvPicPr>
          <p:nvPr userDrawn="1"/>
        </p:nvPicPr>
        <p:blipFill>
          <a:blip r:embed="rId3"/>
          <a:stretch>
            <a:fillRect/>
          </a:stretch>
        </p:blipFill>
        <p:spPr>
          <a:xfrm>
            <a:off x="838200" y="6358125"/>
            <a:ext cx="908975" cy="313439"/>
          </a:xfrm>
          <a:prstGeom prst="rect">
            <a:avLst/>
          </a:prstGeom>
        </p:spPr>
      </p:pic>
      <p:pic>
        <p:nvPicPr>
          <p:cNvPr id="14" name="Picture 13">
            <a:extLst>
              <a:ext uri="{FF2B5EF4-FFF2-40B4-BE49-F238E27FC236}">
                <a16:creationId xmlns:a16="http://schemas.microsoft.com/office/drawing/2014/main" id="{3DA1968E-14A9-DDF5-9AC3-0B420AB1B38B}"/>
              </a:ext>
            </a:extLst>
          </p:cNvPr>
          <p:cNvPicPr>
            <a:picLocks noChangeAspect="1"/>
          </p:cNvPicPr>
          <p:nvPr userDrawn="1"/>
        </p:nvPicPr>
        <p:blipFill>
          <a:blip r:embed="rId4"/>
          <a:stretch>
            <a:fillRect/>
          </a:stretch>
        </p:blipFill>
        <p:spPr>
          <a:xfrm>
            <a:off x="1966494" y="6436705"/>
            <a:ext cx="1731378" cy="179883"/>
          </a:xfrm>
          <a:prstGeom prst="rect">
            <a:avLst/>
          </a:prstGeom>
        </p:spPr>
      </p:pic>
      <p:pic>
        <p:nvPicPr>
          <p:cNvPr id="17" name="Picture 16">
            <a:extLst>
              <a:ext uri="{FF2B5EF4-FFF2-40B4-BE49-F238E27FC236}">
                <a16:creationId xmlns:a16="http://schemas.microsoft.com/office/drawing/2014/main" id="{96A46364-7AAE-122B-8EAA-EB5384CE3808}"/>
              </a:ext>
            </a:extLst>
          </p:cNvPr>
          <p:cNvPicPr>
            <a:picLocks noChangeAspect="1"/>
          </p:cNvPicPr>
          <p:nvPr userDrawn="1"/>
        </p:nvPicPr>
        <p:blipFill>
          <a:blip r:embed="rId5"/>
          <a:stretch>
            <a:fillRect/>
          </a:stretch>
        </p:blipFill>
        <p:spPr>
          <a:xfrm>
            <a:off x="10258095" y="6436696"/>
            <a:ext cx="1095703" cy="179892"/>
          </a:xfrm>
          <a:prstGeom prst="rect">
            <a:avLst/>
          </a:prstGeom>
        </p:spPr>
      </p:pic>
      <p:pic>
        <p:nvPicPr>
          <p:cNvPr id="8" name="Picture 7" descr="A picture containing shape&#10;&#10;Description automatically generated">
            <a:extLst>
              <a:ext uri="{FF2B5EF4-FFF2-40B4-BE49-F238E27FC236}">
                <a16:creationId xmlns:a16="http://schemas.microsoft.com/office/drawing/2014/main" id="{74BFE423-B05D-6D9B-08C9-E8A1A76D6F76}"/>
              </a:ext>
            </a:extLst>
          </p:cNvPr>
          <p:cNvPicPr>
            <a:picLocks noChangeAspect="1"/>
          </p:cNvPicPr>
          <p:nvPr userDrawn="1"/>
        </p:nvPicPr>
        <p:blipFill>
          <a:blip r:embed="rId6"/>
          <a:stretch>
            <a:fillRect/>
          </a:stretch>
        </p:blipFill>
        <p:spPr>
          <a:xfrm>
            <a:off x="-1293223" y="2842960"/>
            <a:ext cx="4734558" cy="3649914"/>
          </a:xfrm>
          <a:prstGeom prst="rect">
            <a:avLst/>
          </a:prstGeom>
        </p:spPr>
      </p:pic>
    </p:spTree>
    <p:extLst>
      <p:ext uri="{BB962C8B-B14F-4D97-AF65-F5344CB8AC3E}">
        <p14:creationId xmlns:p14="http://schemas.microsoft.com/office/powerpoint/2010/main" val="2688337601"/>
      </p:ext>
    </p:extLst>
  </p:cSld>
  <p:clrMap bg1="lt1" tx1="dk1" bg2="lt2" tx2="dk2" accent1="accent1" accent2="accent2" accent3="accent3" accent4="accent4" accent5="accent5" accent6="accent6" hlink="hlink" folHlink="folHlink"/>
  <p:sldLayoutIdLst>
    <p:sldLayoutId id="2147483735" r:id="rId1"/>
  </p:sldLayoutIdLst>
  <p:txStyles>
    <p:titleStyle>
      <a:lvl1pPr algn="l" defTabSz="914400" rtl="0" eaLnBrk="1" latinLnBrk="0" hangingPunct="1">
        <a:lnSpc>
          <a:spcPct val="90000"/>
        </a:lnSpc>
        <a:spcBef>
          <a:spcPct val="0"/>
        </a:spcBef>
        <a:buNone/>
        <a:defRPr sz="4400" b="1" kern="1200">
          <a:solidFill>
            <a:schemeClr val="bg1"/>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2E3B4B"/>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C1C2EA-42BB-4540-A37E-0C3650D5C74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SI" dirty="0"/>
          </a:p>
        </p:txBody>
      </p:sp>
      <p:sp>
        <p:nvSpPr>
          <p:cNvPr id="3" name="Text Placeholder 2">
            <a:extLst>
              <a:ext uri="{FF2B5EF4-FFF2-40B4-BE49-F238E27FC236}">
                <a16:creationId xmlns:a16="http://schemas.microsoft.com/office/drawing/2014/main" id="{C9CD7774-93B7-A945-B967-37FE8BB1BC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SI" dirty="0"/>
          </a:p>
        </p:txBody>
      </p:sp>
      <p:sp>
        <p:nvSpPr>
          <p:cNvPr id="6" name="Slide Number Placeholder 5">
            <a:extLst>
              <a:ext uri="{FF2B5EF4-FFF2-40B4-BE49-F238E27FC236}">
                <a16:creationId xmlns:a16="http://schemas.microsoft.com/office/drawing/2014/main" id="{9BD572DC-6E22-CE4A-B21F-7D499AECDED8}"/>
              </a:ext>
            </a:extLst>
          </p:cNvPr>
          <p:cNvSpPr>
            <a:spLocks noGrp="1"/>
          </p:cNvSpPr>
          <p:nvPr>
            <p:ph type="sldNum" sz="quarter" idx="4"/>
          </p:nvPr>
        </p:nvSpPr>
        <p:spPr>
          <a:xfrm>
            <a:off x="9189098" y="6356350"/>
            <a:ext cx="2743200" cy="365125"/>
          </a:xfrm>
          <a:prstGeom prst="rect">
            <a:avLst/>
          </a:prstGeom>
        </p:spPr>
        <p:txBody>
          <a:bodyPr vert="horz" lIns="91440" tIns="45720" rIns="91440" bIns="45720" rtlCol="0" anchor="ctr"/>
          <a:lstStyle>
            <a:lvl1pPr algn="r">
              <a:defRPr sz="1200">
                <a:solidFill>
                  <a:schemeClr val="tx2">
                    <a:lumMod val="60000"/>
                    <a:lumOff val="40000"/>
                  </a:schemeClr>
                </a:solidFill>
                <a:latin typeface="Poppins" pitchFamily="2" charset="77"/>
                <a:cs typeface="Poppins" pitchFamily="2" charset="77"/>
              </a:defRPr>
            </a:lvl1pPr>
          </a:lstStyle>
          <a:p>
            <a:fld id="{0746A2BD-F29D-E342-9A5B-50F542240821}" type="slidenum">
              <a:rPr lang="en-SI" smtClean="0">
                <a:solidFill>
                  <a:srgbClr val="FD9626"/>
                </a:solidFill>
              </a:rPr>
              <a:pPr/>
              <a:t>‹#›</a:t>
            </a:fld>
            <a:endParaRPr lang="en-SI" dirty="0"/>
          </a:p>
        </p:txBody>
      </p:sp>
      <p:cxnSp>
        <p:nvCxnSpPr>
          <p:cNvPr id="22" name="Straight Connector 21">
            <a:extLst>
              <a:ext uri="{FF2B5EF4-FFF2-40B4-BE49-F238E27FC236}">
                <a16:creationId xmlns:a16="http://schemas.microsoft.com/office/drawing/2014/main" id="{CDE253AA-70E1-B440-B103-B69CE8FA37EC}"/>
              </a:ext>
            </a:extLst>
          </p:cNvPr>
          <p:cNvCxnSpPr/>
          <p:nvPr userDrawn="1"/>
        </p:nvCxnSpPr>
        <p:spPr>
          <a:xfrm>
            <a:off x="838200" y="6176963"/>
            <a:ext cx="10580914"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pic>
        <p:nvPicPr>
          <p:cNvPr id="12" name="Picture 11">
            <a:extLst>
              <a:ext uri="{FF2B5EF4-FFF2-40B4-BE49-F238E27FC236}">
                <a16:creationId xmlns:a16="http://schemas.microsoft.com/office/drawing/2014/main" id="{435022EB-92A4-B1BC-CBD3-A114E72DEED2}"/>
              </a:ext>
            </a:extLst>
          </p:cNvPr>
          <p:cNvPicPr>
            <a:picLocks noChangeAspect="1"/>
          </p:cNvPicPr>
          <p:nvPr userDrawn="1"/>
        </p:nvPicPr>
        <p:blipFill>
          <a:blip r:embed="rId13"/>
          <a:stretch>
            <a:fillRect/>
          </a:stretch>
        </p:blipFill>
        <p:spPr>
          <a:xfrm>
            <a:off x="838200" y="6358125"/>
            <a:ext cx="908975" cy="313439"/>
          </a:xfrm>
          <a:prstGeom prst="rect">
            <a:avLst/>
          </a:prstGeom>
        </p:spPr>
      </p:pic>
      <p:pic>
        <p:nvPicPr>
          <p:cNvPr id="14" name="Picture 13">
            <a:extLst>
              <a:ext uri="{FF2B5EF4-FFF2-40B4-BE49-F238E27FC236}">
                <a16:creationId xmlns:a16="http://schemas.microsoft.com/office/drawing/2014/main" id="{3DA1968E-14A9-DDF5-9AC3-0B420AB1B38B}"/>
              </a:ext>
            </a:extLst>
          </p:cNvPr>
          <p:cNvPicPr>
            <a:picLocks noChangeAspect="1"/>
          </p:cNvPicPr>
          <p:nvPr userDrawn="1"/>
        </p:nvPicPr>
        <p:blipFill>
          <a:blip r:embed="rId14"/>
          <a:stretch>
            <a:fillRect/>
          </a:stretch>
        </p:blipFill>
        <p:spPr>
          <a:xfrm>
            <a:off x="1966494" y="6436705"/>
            <a:ext cx="1731378" cy="179883"/>
          </a:xfrm>
          <a:prstGeom prst="rect">
            <a:avLst/>
          </a:prstGeom>
        </p:spPr>
      </p:pic>
      <p:pic>
        <p:nvPicPr>
          <p:cNvPr id="17" name="Picture 16">
            <a:extLst>
              <a:ext uri="{FF2B5EF4-FFF2-40B4-BE49-F238E27FC236}">
                <a16:creationId xmlns:a16="http://schemas.microsoft.com/office/drawing/2014/main" id="{96A46364-7AAE-122B-8EAA-EB5384CE3808}"/>
              </a:ext>
            </a:extLst>
          </p:cNvPr>
          <p:cNvPicPr>
            <a:picLocks noChangeAspect="1"/>
          </p:cNvPicPr>
          <p:nvPr userDrawn="1"/>
        </p:nvPicPr>
        <p:blipFill>
          <a:blip r:embed="rId15"/>
          <a:stretch>
            <a:fillRect/>
          </a:stretch>
        </p:blipFill>
        <p:spPr>
          <a:xfrm>
            <a:off x="10258095" y="6436696"/>
            <a:ext cx="1095703" cy="179892"/>
          </a:xfrm>
          <a:prstGeom prst="rect">
            <a:avLst/>
          </a:prstGeom>
        </p:spPr>
      </p:pic>
      <p:pic>
        <p:nvPicPr>
          <p:cNvPr id="4" name="Picture 3" descr="A picture containing icon&#10;&#10;Description automatically generated">
            <a:extLst>
              <a:ext uri="{FF2B5EF4-FFF2-40B4-BE49-F238E27FC236}">
                <a16:creationId xmlns:a16="http://schemas.microsoft.com/office/drawing/2014/main" id="{C08223B0-E696-ED39-E627-AAE111C0E10F}"/>
              </a:ext>
            </a:extLst>
          </p:cNvPr>
          <p:cNvPicPr>
            <a:picLocks noChangeAspect="1"/>
          </p:cNvPicPr>
          <p:nvPr userDrawn="1"/>
        </p:nvPicPr>
        <p:blipFill>
          <a:blip r:embed="rId16">
            <a:alphaModFix amt="35000"/>
          </a:blip>
          <a:stretch>
            <a:fillRect/>
          </a:stretch>
        </p:blipFill>
        <p:spPr>
          <a:xfrm>
            <a:off x="-2611310" y="2842961"/>
            <a:ext cx="4734558" cy="3649914"/>
          </a:xfrm>
          <a:prstGeom prst="rect">
            <a:avLst/>
          </a:prstGeom>
        </p:spPr>
      </p:pic>
    </p:spTree>
    <p:extLst>
      <p:ext uri="{BB962C8B-B14F-4D97-AF65-F5344CB8AC3E}">
        <p14:creationId xmlns:p14="http://schemas.microsoft.com/office/powerpoint/2010/main" val="1207829677"/>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txStyles>
    <p:titleStyle>
      <a:lvl1pPr algn="l" defTabSz="914400" rtl="0" eaLnBrk="1" latinLnBrk="0" hangingPunct="1">
        <a:lnSpc>
          <a:spcPct val="90000"/>
        </a:lnSpc>
        <a:spcBef>
          <a:spcPct val="0"/>
        </a:spcBef>
        <a:buNone/>
        <a:defRPr sz="4400" b="1" kern="1200">
          <a:solidFill>
            <a:schemeClr val="bg1"/>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rgbClr val="FEB32A"/>
            </a:gs>
            <a:gs pos="100000">
              <a:srgbClr val="FD9626"/>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C1C2EA-42BB-4540-A37E-0C3650D5C74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SI" dirty="0"/>
          </a:p>
        </p:txBody>
      </p:sp>
      <p:sp>
        <p:nvSpPr>
          <p:cNvPr id="3" name="Text Placeholder 2">
            <a:extLst>
              <a:ext uri="{FF2B5EF4-FFF2-40B4-BE49-F238E27FC236}">
                <a16:creationId xmlns:a16="http://schemas.microsoft.com/office/drawing/2014/main" id="{C9CD7774-93B7-A945-B967-37FE8BB1BC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SI" dirty="0"/>
          </a:p>
        </p:txBody>
      </p:sp>
      <p:sp>
        <p:nvSpPr>
          <p:cNvPr id="6" name="Slide Number Placeholder 5">
            <a:extLst>
              <a:ext uri="{FF2B5EF4-FFF2-40B4-BE49-F238E27FC236}">
                <a16:creationId xmlns:a16="http://schemas.microsoft.com/office/drawing/2014/main" id="{9BD572DC-6E22-CE4A-B21F-7D499AECDED8}"/>
              </a:ext>
            </a:extLst>
          </p:cNvPr>
          <p:cNvSpPr>
            <a:spLocks noGrp="1"/>
          </p:cNvSpPr>
          <p:nvPr>
            <p:ph type="sldNum" sz="quarter" idx="4"/>
          </p:nvPr>
        </p:nvSpPr>
        <p:spPr>
          <a:xfrm>
            <a:off x="9189098" y="6356350"/>
            <a:ext cx="2743200" cy="365125"/>
          </a:xfrm>
          <a:prstGeom prst="rect">
            <a:avLst/>
          </a:prstGeom>
        </p:spPr>
        <p:txBody>
          <a:bodyPr vert="horz" lIns="91440" tIns="45720" rIns="91440" bIns="45720" rtlCol="0" anchor="ctr"/>
          <a:lstStyle>
            <a:lvl1pPr algn="r">
              <a:defRPr sz="1200">
                <a:solidFill>
                  <a:schemeClr val="bg1"/>
                </a:solidFill>
                <a:latin typeface="Poppins" pitchFamily="2" charset="77"/>
                <a:cs typeface="Poppins" pitchFamily="2" charset="77"/>
              </a:defRPr>
            </a:lvl1pPr>
          </a:lstStyle>
          <a:p>
            <a:fld id="{0746A2BD-F29D-E342-9A5B-50F542240821}" type="slidenum">
              <a:rPr lang="en-SI" smtClean="0"/>
              <a:pPr/>
              <a:t>‹#›</a:t>
            </a:fld>
            <a:endParaRPr lang="en-SI" dirty="0"/>
          </a:p>
        </p:txBody>
      </p:sp>
      <p:cxnSp>
        <p:nvCxnSpPr>
          <p:cNvPr id="22" name="Straight Connector 21">
            <a:extLst>
              <a:ext uri="{FF2B5EF4-FFF2-40B4-BE49-F238E27FC236}">
                <a16:creationId xmlns:a16="http://schemas.microsoft.com/office/drawing/2014/main" id="{CDE253AA-70E1-B440-B103-B69CE8FA37EC}"/>
              </a:ext>
            </a:extLst>
          </p:cNvPr>
          <p:cNvCxnSpPr/>
          <p:nvPr userDrawn="1"/>
        </p:nvCxnSpPr>
        <p:spPr>
          <a:xfrm>
            <a:off x="838200" y="6176963"/>
            <a:ext cx="10580914" cy="0"/>
          </a:xfrm>
          <a:prstGeom prst="line">
            <a:avLst/>
          </a:prstGeom>
          <a:ln w="12700">
            <a:solidFill>
              <a:srgbClr val="2E3B4B"/>
            </a:solidFill>
          </a:ln>
        </p:spPr>
        <p:style>
          <a:lnRef idx="1">
            <a:schemeClr val="dk1"/>
          </a:lnRef>
          <a:fillRef idx="0">
            <a:schemeClr val="dk1"/>
          </a:fillRef>
          <a:effectRef idx="0">
            <a:schemeClr val="dk1"/>
          </a:effectRef>
          <a:fontRef idx="minor">
            <a:schemeClr val="tx1"/>
          </a:fontRef>
        </p:style>
      </p:cxnSp>
      <p:grpSp>
        <p:nvGrpSpPr>
          <p:cNvPr id="4" name="Group 3">
            <a:extLst>
              <a:ext uri="{FF2B5EF4-FFF2-40B4-BE49-F238E27FC236}">
                <a16:creationId xmlns:a16="http://schemas.microsoft.com/office/drawing/2014/main" id="{EFADD1B0-4940-C2FB-9EE5-8E85D71492A3}"/>
              </a:ext>
            </a:extLst>
          </p:cNvPr>
          <p:cNvGrpSpPr/>
          <p:nvPr userDrawn="1"/>
        </p:nvGrpSpPr>
        <p:grpSpPr>
          <a:xfrm>
            <a:off x="838200" y="6360076"/>
            <a:ext cx="10515599" cy="313440"/>
            <a:chOff x="838200" y="6360076"/>
            <a:chExt cx="10515599" cy="313440"/>
          </a:xfrm>
        </p:grpSpPr>
        <p:pic>
          <p:nvPicPr>
            <p:cNvPr id="5" name="Picture 4">
              <a:extLst>
                <a:ext uri="{FF2B5EF4-FFF2-40B4-BE49-F238E27FC236}">
                  <a16:creationId xmlns:a16="http://schemas.microsoft.com/office/drawing/2014/main" id="{64308483-D3EF-ECCC-B496-093536A6FB48}"/>
                </a:ext>
              </a:extLst>
            </p:cNvPr>
            <p:cNvPicPr>
              <a:picLocks noChangeAspect="1"/>
            </p:cNvPicPr>
            <p:nvPr userDrawn="1"/>
          </p:nvPicPr>
          <p:blipFill>
            <a:blip r:embed="rId13"/>
            <a:stretch>
              <a:fillRect/>
            </a:stretch>
          </p:blipFill>
          <p:spPr>
            <a:xfrm>
              <a:off x="10258097" y="6448316"/>
              <a:ext cx="1095702" cy="179891"/>
            </a:xfrm>
            <a:prstGeom prst="rect">
              <a:avLst/>
            </a:prstGeom>
          </p:spPr>
        </p:pic>
        <p:pic>
          <p:nvPicPr>
            <p:cNvPr id="7" name="Picture 6">
              <a:extLst>
                <a:ext uri="{FF2B5EF4-FFF2-40B4-BE49-F238E27FC236}">
                  <a16:creationId xmlns:a16="http://schemas.microsoft.com/office/drawing/2014/main" id="{DA68A802-392E-9B85-4538-A946AECBD2DE}"/>
                </a:ext>
              </a:extLst>
            </p:cNvPr>
            <p:cNvPicPr>
              <a:picLocks noChangeAspect="1"/>
            </p:cNvPicPr>
            <p:nvPr userDrawn="1"/>
          </p:nvPicPr>
          <p:blipFill>
            <a:blip r:embed="rId14"/>
            <a:stretch>
              <a:fillRect/>
            </a:stretch>
          </p:blipFill>
          <p:spPr>
            <a:xfrm>
              <a:off x="1966494" y="6447290"/>
              <a:ext cx="1731378" cy="179883"/>
            </a:xfrm>
            <a:prstGeom prst="rect">
              <a:avLst/>
            </a:prstGeom>
          </p:spPr>
        </p:pic>
        <p:pic>
          <p:nvPicPr>
            <p:cNvPr id="8" name="Picture 7">
              <a:extLst>
                <a:ext uri="{FF2B5EF4-FFF2-40B4-BE49-F238E27FC236}">
                  <a16:creationId xmlns:a16="http://schemas.microsoft.com/office/drawing/2014/main" id="{7268FD6E-E52F-2D77-CD8F-7ED890C6910D}"/>
                </a:ext>
              </a:extLst>
            </p:cNvPr>
            <p:cNvPicPr>
              <a:picLocks noChangeAspect="1"/>
            </p:cNvPicPr>
            <p:nvPr userDrawn="1"/>
          </p:nvPicPr>
          <p:blipFill>
            <a:blip r:embed="rId15"/>
            <a:stretch>
              <a:fillRect/>
            </a:stretch>
          </p:blipFill>
          <p:spPr>
            <a:xfrm>
              <a:off x="838200" y="6360076"/>
              <a:ext cx="908975" cy="313440"/>
            </a:xfrm>
            <a:prstGeom prst="rect">
              <a:avLst/>
            </a:prstGeom>
          </p:spPr>
        </p:pic>
      </p:grpSp>
    </p:spTree>
    <p:extLst>
      <p:ext uri="{BB962C8B-B14F-4D97-AF65-F5344CB8AC3E}">
        <p14:creationId xmlns:p14="http://schemas.microsoft.com/office/powerpoint/2010/main" val="232792899"/>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xStyles>
    <p:titleStyle>
      <a:lvl1pPr algn="l" defTabSz="914400" rtl="0" eaLnBrk="1" latinLnBrk="0" hangingPunct="1">
        <a:lnSpc>
          <a:spcPct val="90000"/>
        </a:lnSpc>
        <a:spcBef>
          <a:spcPct val="0"/>
        </a:spcBef>
        <a:buNone/>
        <a:defRPr sz="4400" b="1" kern="1200">
          <a:solidFill>
            <a:schemeClr val="bg1"/>
          </a:solidFill>
          <a:effectLst>
            <a:outerShdw blurRad="190500" dist="63500" dir="5400000" algn="ctr" rotWithShape="0">
              <a:prstClr val="black">
                <a:alpha val="15000"/>
              </a:prstClr>
            </a:outerShdw>
          </a:effectLst>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2E3B4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2E3B4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2E3B4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E3B4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E3B4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F0F0F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E96C8B3-F8A7-1449-B212-342555AF84CD}"/>
              </a:ext>
            </a:extLst>
          </p:cNvPr>
          <p:cNvSpPr>
            <a:spLocks noGrp="1"/>
          </p:cNvSpPr>
          <p:nvPr>
            <p:ph type="title"/>
          </p:nvPr>
        </p:nvSpPr>
        <p:spPr>
          <a:xfrm>
            <a:off x="4038598" y="365125"/>
            <a:ext cx="7315201" cy="1325563"/>
          </a:xfrm>
          <a:prstGeom prst="rect">
            <a:avLst/>
          </a:prstGeom>
        </p:spPr>
        <p:txBody>
          <a:bodyPr vert="horz" lIns="91440" tIns="45720" rIns="91440" bIns="45720" rtlCol="0" anchor="ctr">
            <a:normAutofit/>
          </a:bodyPr>
          <a:lstStyle/>
          <a:p>
            <a:r>
              <a:rPr lang="en-GB" dirty="0"/>
              <a:t>Click to edit Master title style</a:t>
            </a:r>
            <a:endParaRPr lang="en-SI" dirty="0"/>
          </a:p>
        </p:txBody>
      </p:sp>
      <p:sp>
        <p:nvSpPr>
          <p:cNvPr id="3" name="Text Placeholder 2">
            <a:extLst>
              <a:ext uri="{FF2B5EF4-FFF2-40B4-BE49-F238E27FC236}">
                <a16:creationId xmlns:a16="http://schemas.microsoft.com/office/drawing/2014/main" id="{3CB848A5-17F3-944D-A47E-6D694D288613}"/>
              </a:ext>
            </a:extLst>
          </p:cNvPr>
          <p:cNvSpPr>
            <a:spLocks noGrp="1"/>
          </p:cNvSpPr>
          <p:nvPr>
            <p:ph type="body" idx="1"/>
          </p:nvPr>
        </p:nvSpPr>
        <p:spPr>
          <a:xfrm>
            <a:off x="4038600" y="1825625"/>
            <a:ext cx="73152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SI" dirty="0"/>
          </a:p>
        </p:txBody>
      </p:sp>
      <p:sp>
        <p:nvSpPr>
          <p:cNvPr id="11" name="Slide Number Placeholder 5">
            <a:extLst>
              <a:ext uri="{FF2B5EF4-FFF2-40B4-BE49-F238E27FC236}">
                <a16:creationId xmlns:a16="http://schemas.microsoft.com/office/drawing/2014/main" id="{2CB51368-729C-744F-861F-F47BA65427C5}"/>
              </a:ext>
            </a:extLst>
          </p:cNvPr>
          <p:cNvSpPr txBox="1">
            <a:spLocks/>
          </p:cNvSpPr>
          <p:nvPr userDrawn="1"/>
        </p:nvSpPr>
        <p:spPr>
          <a:xfrm>
            <a:off x="9189098" y="6356350"/>
            <a:ext cx="2743200" cy="365125"/>
          </a:xfrm>
          <a:prstGeom prst="rect">
            <a:avLst/>
          </a:prstGeom>
        </p:spPr>
        <p:txBody>
          <a:bodyPr vert="horz" lIns="91440" tIns="45720" rIns="91440" bIns="45720" rtlCol="0" anchor="ctr"/>
          <a:lstStyle>
            <a:defPPr>
              <a:defRPr lang="en-SI"/>
            </a:defPPr>
            <a:lvl1pPr marL="0" algn="r" defTabSz="914400" rtl="0" eaLnBrk="1" latinLnBrk="0" hangingPunct="1">
              <a:defRPr sz="1200" kern="1200">
                <a:solidFill>
                  <a:schemeClr val="tx2">
                    <a:lumMod val="60000"/>
                    <a:lumOff val="40000"/>
                  </a:schemeClr>
                </a:solidFill>
                <a:latin typeface="Poppins" pitchFamily="2" charset="77"/>
                <a:ea typeface="+mn-ea"/>
                <a:cs typeface="Poppins" pitchFamily="2" charset="77"/>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46A2BD-F29D-E342-9A5B-50F542240821}" type="slidenum">
              <a:rPr lang="en-SI" smtClean="0">
                <a:solidFill>
                  <a:srgbClr val="FD9626"/>
                </a:solidFill>
              </a:rPr>
              <a:pPr/>
              <a:t>‹#›</a:t>
            </a:fld>
            <a:endParaRPr lang="en-SI" dirty="0">
              <a:solidFill>
                <a:srgbClr val="FD9626"/>
              </a:solidFill>
            </a:endParaRPr>
          </a:p>
        </p:txBody>
      </p:sp>
      <p:cxnSp>
        <p:nvCxnSpPr>
          <p:cNvPr id="13" name="Straight Connector 12">
            <a:extLst>
              <a:ext uri="{FF2B5EF4-FFF2-40B4-BE49-F238E27FC236}">
                <a16:creationId xmlns:a16="http://schemas.microsoft.com/office/drawing/2014/main" id="{67C3F3E8-284C-FA44-9559-C99BED679A50}"/>
              </a:ext>
            </a:extLst>
          </p:cNvPr>
          <p:cNvCxnSpPr>
            <a:cxnSpLocks/>
          </p:cNvCxnSpPr>
          <p:nvPr userDrawn="1"/>
        </p:nvCxnSpPr>
        <p:spPr>
          <a:xfrm>
            <a:off x="4038598" y="6176963"/>
            <a:ext cx="7380516" cy="0"/>
          </a:xfrm>
          <a:prstGeom prst="line">
            <a:avLst/>
          </a:prstGeom>
          <a:ln w="12700">
            <a:solidFill>
              <a:srgbClr val="2E3B4B"/>
            </a:solidFill>
          </a:ln>
        </p:spPr>
        <p:style>
          <a:lnRef idx="1">
            <a:schemeClr val="dk1"/>
          </a:lnRef>
          <a:fillRef idx="0">
            <a:schemeClr val="dk1"/>
          </a:fillRef>
          <a:effectRef idx="0">
            <a:schemeClr val="dk1"/>
          </a:effectRef>
          <a:fontRef idx="minor">
            <a:schemeClr val="tx1"/>
          </a:fontRef>
        </p:style>
      </p:cxnSp>
      <p:pic>
        <p:nvPicPr>
          <p:cNvPr id="9" name="Picture 8">
            <a:extLst>
              <a:ext uri="{FF2B5EF4-FFF2-40B4-BE49-F238E27FC236}">
                <a16:creationId xmlns:a16="http://schemas.microsoft.com/office/drawing/2014/main" id="{0C1EDF4C-7252-8F19-44C7-3803905C0408}"/>
              </a:ext>
            </a:extLst>
          </p:cNvPr>
          <p:cNvPicPr>
            <a:picLocks noChangeAspect="1"/>
          </p:cNvPicPr>
          <p:nvPr userDrawn="1"/>
        </p:nvPicPr>
        <p:blipFill>
          <a:blip r:embed="rId10"/>
          <a:stretch>
            <a:fillRect/>
          </a:stretch>
        </p:blipFill>
        <p:spPr>
          <a:xfrm>
            <a:off x="836612" y="807067"/>
            <a:ext cx="2171700" cy="508000"/>
          </a:xfrm>
          <a:prstGeom prst="rect">
            <a:avLst/>
          </a:prstGeom>
        </p:spPr>
      </p:pic>
      <p:pic>
        <p:nvPicPr>
          <p:cNvPr id="10" name="Picture 9">
            <a:extLst>
              <a:ext uri="{FF2B5EF4-FFF2-40B4-BE49-F238E27FC236}">
                <a16:creationId xmlns:a16="http://schemas.microsoft.com/office/drawing/2014/main" id="{5E284E10-1B47-9732-A085-597E119AEABF}"/>
              </a:ext>
            </a:extLst>
          </p:cNvPr>
          <p:cNvPicPr>
            <a:picLocks noChangeAspect="1"/>
          </p:cNvPicPr>
          <p:nvPr userDrawn="1"/>
        </p:nvPicPr>
        <p:blipFill>
          <a:blip r:embed="rId11"/>
          <a:stretch>
            <a:fillRect/>
          </a:stretch>
        </p:blipFill>
        <p:spPr>
          <a:xfrm>
            <a:off x="836612" y="1963513"/>
            <a:ext cx="1968500" cy="1600200"/>
          </a:xfrm>
          <a:prstGeom prst="rect">
            <a:avLst/>
          </a:prstGeom>
        </p:spPr>
      </p:pic>
      <p:pic>
        <p:nvPicPr>
          <p:cNvPr id="14" name="Picture 13">
            <a:extLst>
              <a:ext uri="{FF2B5EF4-FFF2-40B4-BE49-F238E27FC236}">
                <a16:creationId xmlns:a16="http://schemas.microsoft.com/office/drawing/2014/main" id="{8F5E5EDC-7CAF-C911-BFF5-A7B3923B2E2C}"/>
              </a:ext>
            </a:extLst>
          </p:cNvPr>
          <p:cNvPicPr>
            <a:picLocks noChangeAspect="1"/>
          </p:cNvPicPr>
          <p:nvPr userDrawn="1"/>
        </p:nvPicPr>
        <p:blipFill>
          <a:blip r:embed="rId12"/>
          <a:stretch>
            <a:fillRect/>
          </a:stretch>
        </p:blipFill>
        <p:spPr>
          <a:xfrm>
            <a:off x="10258097" y="6448316"/>
            <a:ext cx="1095702" cy="179891"/>
          </a:xfrm>
          <a:prstGeom prst="rect">
            <a:avLst/>
          </a:prstGeom>
        </p:spPr>
      </p:pic>
      <p:pic>
        <p:nvPicPr>
          <p:cNvPr id="5" name="Picture 4" descr="A picture containing shape&#10;&#10;Description automatically generated">
            <a:extLst>
              <a:ext uri="{FF2B5EF4-FFF2-40B4-BE49-F238E27FC236}">
                <a16:creationId xmlns:a16="http://schemas.microsoft.com/office/drawing/2014/main" id="{1C5E94D3-47BC-B1AA-2116-B36B195AA40D}"/>
              </a:ext>
            </a:extLst>
          </p:cNvPr>
          <p:cNvPicPr>
            <a:picLocks noChangeAspect="1"/>
          </p:cNvPicPr>
          <p:nvPr userDrawn="1"/>
        </p:nvPicPr>
        <p:blipFill>
          <a:blip r:embed="rId13"/>
          <a:stretch>
            <a:fillRect/>
          </a:stretch>
        </p:blipFill>
        <p:spPr>
          <a:xfrm>
            <a:off x="-508307" y="3833950"/>
            <a:ext cx="3745610" cy="2887525"/>
          </a:xfrm>
          <a:prstGeom prst="rect">
            <a:avLst/>
          </a:prstGeom>
        </p:spPr>
      </p:pic>
    </p:spTree>
    <p:extLst>
      <p:ext uri="{BB962C8B-B14F-4D97-AF65-F5344CB8AC3E}">
        <p14:creationId xmlns:p14="http://schemas.microsoft.com/office/powerpoint/2010/main" val="1464970820"/>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Lst>
  <p:txStyles>
    <p:titleStyle>
      <a:lvl1pPr algn="l" defTabSz="914400" rtl="0" eaLnBrk="1" latinLnBrk="0" hangingPunct="1">
        <a:lnSpc>
          <a:spcPct val="90000"/>
        </a:lnSpc>
        <a:spcBef>
          <a:spcPct val="0"/>
        </a:spcBef>
        <a:buNone/>
        <a:defRPr sz="4400" kern="1200">
          <a:solidFill>
            <a:schemeClr val="tx1"/>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F0F0F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9DF48D3-8669-7587-1E5F-60A3303172F7}"/>
              </a:ext>
            </a:extLst>
          </p:cNvPr>
          <p:cNvSpPr/>
          <p:nvPr userDrawn="1"/>
        </p:nvSpPr>
        <p:spPr>
          <a:xfrm>
            <a:off x="0" y="0"/>
            <a:ext cx="3525414" cy="6858000"/>
          </a:xfrm>
          <a:prstGeom prst="rect">
            <a:avLst/>
          </a:prstGeom>
          <a:solidFill>
            <a:srgbClr val="2E3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 name="Title Placeholder 1">
            <a:extLst>
              <a:ext uri="{FF2B5EF4-FFF2-40B4-BE49-F238E27FC236}">
                <a16:creationId xmlns:a16="http://schemas.microsoft.com/office/drawing/2014/main" id="{2E96C8B3-F8A7-1449-B212-342555AF84CD}"/>
              </a:ext>
            </a:extLst>
          </p:cNvPr>
          <p:cNvSpPr>
            <a:spLocks noGrp="1"/>
          </p:cNvSpPr>
          <p:nvPr>
            <p:ph type="title"/>
          </p:nvPr>
        </p:nvSpPr>
        <p:spPr>
          <a:xfrm>
            <a:off x="4038598" y="365125"/>
            <a:ext cx="7315201" cy="1325563"/>
          </a:xfrm>
          <a:prstGeom prst="rect">
            <a:avLst/>
          </a:prstGeom>
        </p:spPr>
        <p:txBody>
          <a:bodyPr vert="horz" lIns="91440" tIns="45720" rIns="91440" bIns="45720" rtlCol="0" anchor="ctr">
            <a:normAutofit/>
          </a:bodyPr>
          <a:lstStyle/>
          <a:p>
            <a:r>
              <a:rPr lang="en-GB" dirty="0"/>
              <a:t>Click to edit Master title style</a:t>
            </a:r>
            <a:endParaRPr lang="en-SI" dirty="0"/>
          </a:p>
        </p:txBody>
      </p:sp>
      <p:sp>
        <p:nvSpPr>
          <p:cNvPr id="3" name="Text Placeholder 2">
            <a:extLst>
              <a:ext uri="{FF2B5EF4-FFF2-40B4-BE49-F238E27FC236}">
                <a16:creationId xmlns:a16="http://schemas.microsoft.com/office/drawing/2014/main" id="{3CB848A5-17F3-944D-A47E-6D694D288613}"/>
              </a:ext>
            </a:extLst>
          </p:cNvPr>
          <p:cNvSpPr>
            <a:spLocks noGrp="1"/>
          </p:cNvSpPr>
          <p:nvPr>
            <p:ph type="body" idx="1"/>
          </p:nvPr>
        </p:nvSpPr>
        <p:spPr>
          <a:xfrm>
            <a:off x="4038600" y="1825625"/>
            <a:ext cx="73152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SI" dirty="0"/>
          </a:p>
        </p:txBody>
      </p:sp>
      <p:sp>
        <p:nvSpPr>
          <p:cNvPr id="5" name="Footer Placeholder 4">
            <a:extLst>
              <a:ext uri="{FF2B5EF4-FFF2-40B4-BE49-F238E27FC236}">
                <a16:creationId xmlns:a16="http://schemas.microsoft.com/office/drawing/2014/main" id="{E224C1CB-9EBE-6843-86E0-1A813665E3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I"/>
          </a:p>
        </p:txBody>
      </p:sp>
      <p:sp>
        <p:nvSpPr>
          <p:cNvPr id="12" name="Slide Number Placeholder 5">
            <a:extLst>
              <a:ext uri="{FF2B5EF4-FFF2-40B4-BE49-F238E27FC236}">
                <a16:creationId xmlns:a16="http://schemas.microsoft.com/office/drawing/2014/main" id="{2085ABCE-3FC5-8843-AD95-586BA27FEEBC}"/>
              </a:ext>
            </a:extLst>
          </p:cNvPr>
          <p:cNvSpPr txBox="1">
            <a:spLocks/>
          </p:cNvSpPr>
          <p:nvPr userDrawn="1"/>
        </p:nvSpPr>
        <p:spPr>
          <a:xfrm>
            <a:off x="9189098" y="6356350"/>
            <a:ext cx="2743200" cy="365125"/>
          </a:xfrm>
          <a:prstGeom prst="rect">
            <a:avLst/>
          </a:prstGeom>
        </p:spPr>
        <p:txBody>
          <a:bodyPr vert="horz" lIns="91440" tIns="45720" rIns="91440" bIns="45720" rtlCol="0" anchor="ctr"/>
          <a:lstStyle>
            <a:defPPr>
              <a:defRPr lang="en-SI"/>
            </a:defPPr>
            <a:lvl1pPr marL="0" algn="r" defTabSz="914400" rtl="0" eaLnBrk="1" latinLnBrk="0" hangingPunct="1">
              <a:defRPr sz="1200" kern="1200">
                <a:solidFill>
                  <a:schemeClr val="tx2">
                    <a:lumMod val="60000"/>
                    <a:lumOff val="40000"/>
                  </a:schemeClr>
                </a:solidFill>
                <a:latin typeface="Poppins" pitchFamily="2" charset="77"/>
                <a:ea typeface="+mn-ea"/>
                <a:cs typeface="Poppins" pitchFamily="2" charset="77"/>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46A2BD-F29D-E342-9A5B-50F542240821}" type="slidenum">
              <a:rPr lang="en-SI" smtClean="0">
                <a:solidFill>
                  <a:srgbClr val="FD9626"/>
                </a:solidFill>
              </a:rPr>
              <a:pPr/>
              <a:t>‹#›</a:t>
            </a:fld>
            <a:endParaRPr lang="en-SI" dirty="0">
              <a:solidFill>
                <a:srgbClr val="FD9626"/>
              </a:solidFill>
            </a:endParaRPr>
          </a:p>
        </p:txBody>
      </p:sp>
      <p:cxnSp>
        <p:nvCxnSpPr>
          <p:cNvPr id="14" name="Straight Connector 13">
            <a:extLst>
              <a:ext uri="{FF2B5EF4-FFF2-40B4-BE49-F238E27FC236}">
                <a16:creationId xmlns:a16="http://schemas.microsoft.com/office/drawing/2014/main" id="{8D991D23-96F8-234A-AA1C-6650A03FD5B8}"/>
              </a:ext>
            </a:extLst>
          </p:cNvPr>
          <p:cNvCxnSpPr>
            <a:cxnSpLocks/>
          </p:cNvCxnSpPr>
          <p:nvPr userDrawn="1"/>
        </p:nvCxnSpPr>
        <p:spPr>
          <a:xfrm>
            <a:off x="4027715" y="6176963"/>
            <a:ext cx="7391399" cy="0"/>
          </a:xfrm>
          <a:prstGeom prst="line">
            <a:avLst/>
          </a:prstGeom>
          <a:ln w="12700">
            <a:solidFill>
              <a:srgbClr val="2E3B4B"/>
            </a:solidFill>
          </a:ln>
        </p:spPr>
        <p:style>
          <a:lnRef idx="1">
            <a:schemeClr val="dk1"/>
          </a:lnRef>
          <a:fillRef idx="0">
            <a:schemeClr val="dk1"/>
          </a:fillRef>
          <a:effectRef idx="0">
            <a:schemeClr val="dk1"/>
          </a:effectRef>
          <a:fontRef idx="minor">
            <a:schemeClr val="tx1"/>
          </a:fontRef>
        </p:style>
      </p:cxnSp>
      <p:pic>
        <p:nvPicPr>
          <p:cNvPr id="15" name="Picture 14">
            <a:extLst>
              <a:ext uri="{FF2B5EF4-FFF2-40B4-BE49-F238E27FC236}">
                <a16:creationId xmlns:a16="http://schemas.microsoft.com/office/drawing/2014/main" id="{A80CED92-11A3-2730-0033-A4B09E6934F2}"/>
              </a:ext>
            </a:extLst>
          </p:cNvPr>
          <p:cNvPicPr>
            <a:picLocks noChangeAspect="1"/>
          </p:cNvPicPr>
          <p:nvPr userDrawn="1"/>
        </p:nvPicPr>
        <p:blipFill>
          <a:blip r:embed="rId10"/>
          <a:stretch>
            <a:fillRect/>
          </a:stretch>
        </p:blipFill>
        <p:spPr>
          <a:xfrm>
            <a:off x="10258097" y="6448316"/>
            <a:ext cx="1095702" cy="179891"/>
          </a:xfrm>
          <a:prstGeom prst="rect">
            <a:avLst/>
          </a:prstGeom>
        </p:spPr>
      </p:pic>
      <p:pic>
        <p:nvPicPr>
          <p:cNvPr id="8" name="Picture 7">
            <a:extLst>
              <a:ext uri="{FF2B5EF4-FFF2-40B4-BE49-F238E27FC236}">
                <a16:creationId xmlns:a16="http://schemas.microsoft.com/office/drawing/2014/main" id="{6B7F49AA-1610-E7E0-125C-5B8B06D8AECB}"/>
              </a:ext>
            </a:extLst>
          </p:cNvPr>
          <p:cNvPicPr>
            <a:picLocks noChangeAspect="1"/>
          </p:cNvPicPr>
          <p:nvPr userDrawn="1"/>
        </p:nvPicPr>
        <p:blipFill>
          <a:blip r:embed="rId11"/>
          <a:stretch>
            <a:fillRect/>
          </a:stretch>
        </p:blipFill>
        <p:spPr>
          <a:xfrm>
            <a:off x="836612" y="1963513"/>
            <a:ext cx="1968500" cy="1600200"/>
          </a:xfrm>
          <a:prstGeom prst="rect">
            <a:avLst/>
          </a:prstGeom>
        </p:spPr>
      </p:pic>
      <p:pic>
        <p:nvPicPr>
          <p:cNvPr id="11" name="Picture 10">
            <a:extLst>
              <a:ext uri="{FF2B5EF4-FFF2-40B4-BE49-F238E27FC236}">
                <a16:creationId xmlns:a16="http://schemas.microsoft.com/office/drawing/2014/main" id="{7B5DF6B5-0AA7-2741-11C4-0A06C533D369}"/>
              </a:ext>
            </a:extLst>
          </p:cNvPr>
          <p:cNvPicPr>
            <a:picLocks noChangeAspect="1"/>
          </p:cNvPicPr>
          <p:nvPr userDrawn="1"/>
        </p:nvPicPr>
        <p:blipFill>
          <a:blip r:embed="rId12"/>
          <a:stretch>
            <a:fillRect/>
          </a:stretch>
        </p:blipFill>
        <p:spPr>
          <a:xfrm>
            <a:off x="836612" y="807067"/>
            <a:ext cx="2171700" cy="508000"/>
          </a:xfrm>
          <a:prstGeom prst="rect">
            <a:avLst/>
          </a:prstGeom>
        </p:spPr>
      </p:pic>
      <p:pic>
        <p:nvPicPr>
          <p:cNvPr id="4" name="Picture 3" descr="A picture containing shape&#10;&#10;Description automatically generated">
            <a:extLst>
              <a:ext uri="{FF2B5EF4-FFF2-40B4-BE49-F238E27FC236}">
                <a16:creationId xmlns:a16="http://schemas.microsoft.com/office/drawing/2014/main" id="{5A04EB4E-387C-1B73-B2E0-D6F05B559C59}"/>
              </a:ext>
            </a:extLst>
          </p:cNvPr>
          <p:cNvPicPr>
            <a:picLocks noChangeAspect="1"/>
          </p:cNvPicPr>
          <p:nvPr userDrawn="1"/>
        </p:nvPicPr>
        <p:blipFill>
          <a:blip r:embed="rId13"/>
          <a:stretch>
            <a:fillRect/>
          </a:stretch>
        </p:blipFill>
        <p:spPr>
          <a:xfrm>
            <a:off x="-508307" y="3833950"/>
            <a:ext cx="3745610" cy="2887525"/>
          </a:xfrm>
          <a:prstGeom prst="rect">
            <a:avLst/>
          </a:prstGeom>
        </p:spPr>
      </p:pic>
    </p:spTree>
    <p:extLst>
      <p:ext uri="{BB962C8B-B14F-4D97-AF65-F5344CB8AC3E}">
        <p14:creationId xmlns:p14="http://schemas.microsoft.com/office/powerpoint/2010/main" val="2801453346"/>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Lst>
  <p:txStyles>
    <p:titleStyle>
      <a:lvl1pPr algn="l" defTabSz="914400" rtl="0" eaLnBrk="1" latinLnBrk="0" hangingPunct="1">
        <a:lnSpc>
          <a:spcPct val="90000"/>
        </a:lnSpc>
        <a:spcBef>
          <a:spcPct val="0"/>
        </a:spcBef>
        <a:buNone/>
        <a:defRPr sz="4400" kern="1200">
          <a:solidFill>
            <a:schemeClr val="tx1"/>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700402-10EF-A246-8D9A-4947C9E221C1}"/>
              </a:ext>
            </a:extLst>
          </p:cNvPr>
          <p:cNvSpPr>
            <a:spLocks noGrp="1"/>
          </p:cNvSpPr>
          <p:nvPr>
            <p:ph type="ctrTitle"/>
          </p:nvPr>
        </p:nvSpPr>
        <p:spPr/>
        <p:txBody>
          <a:bodyPr>
            <a:normAutofit fontScale="90000"/>
          </a:bodyPr>
          <a:lstStyle/>
          <a:p>
            <a:r>
              <a:rPr lang="en-GB" dirty="0"/>
              <a:t>Obvladovanje podatkov</a:t>
            </a:r>
            <a:br>
              <a:rPr lang="en-GB" dirty="0"/>
            </a:br>
            <a:r>
              <a:rPr lang="en-GB" dirty="0"/>
              <a:t>v digitalni preobrazbi</a:t>
            </a:r>
            <a:endParaRPr lang="en-SI" dirty="0"/>
          </a:p>
        </p:txBody>
      </p:sp>
      <p:sp>
        <p:nvSpPr>
          <p:cNvPr id="5" name="Subtitle 4">
            <a:extLst>
              <a:ext uri="{FF2B5EF4-FFF2-40B4-BE49-F238E27FC236}">
                <a16:creationId xmlns:a16="http://schemas.microsoft.com/office/drawing/2014/main" id="{0CF3B91E-C155-3446-88E5-0D4CA887CCF6}"/>
              </a:ext>
            </a:extLst>
          </p:cNvPr>
          <p:cNvSpPr>
            <a:spLocks noGrp="1"/>
          </p:cNvSpPr>
          <p:nvPr>
            <p:ph type="subTitle" idx="1"/>
          </p:nvPr>
        </p:nvSpPr>
        <p:spPr/>
        <p:txBody>
          <a:bodyPr/>
          <a:lstStyle/>
          <a:p>
            <a:r>
              <a:rPr lang="en-SI" dirty="0"/>
              <a:t>predavanje </a:t>
            </a:r>
            <a:r>
              <a:rPr lang="fr-FR" dirty="0"/>
              <a:t>Ime </a:t>
            </a:r>
            <a:r>
              <a:rPr lang="fr-FR" dirty="0" err="1"/>
              <a:t>Priimek</a:t>
            </a:r>
            <a:endParaRPr lang="en-SI" dirty="0"/>
          </a:p>
        </p:txBody>
      </p:sp>
    </p:spTree>
    <p:extLst>
      <p:ext uri="{BB962C8B-B14F-4D97-AF65-F5344CB8AC3E}">
        <p14:creationId xmlns:p14="http://schemas.microsoft.com/office/powerpoint/2010/main" val="31534428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A0399-B29E-3E48-A509-2660522F8607}"/>
              </a:ext>
            </a:extLst>
          </p:cNvPr>
          <p:cNvSpPr>
            <a:spLocks noGrp="1"/>
          </p:cNvSpPr>
          <p:nvPr>
            <p:ph type="title"/>
          </p:nvPr>
        </p:nvSpPr>
        <p:spPr/>
        <p:txBody>
          <a:bodyPr/>
          <a:lstStyle/>
          <a:p>
            <a:r>
              <a:rPr lang="en-GB" dirty="0"/>
              <a:t>Pomen kakovostnih podatkov</a:t>
            </a:r>
            <a:endParaRPr lang="en-SI" dirty="0"/>
          </a:p>
        </p:txBody>
      </p:sp>
      <p:sp>
        <p:nvSpPr>
          <p:cNvPr id="4" name="Content Placeholder 3">
            <a:extLst>
              <a:ext uri="{FF2B5EF4-FFF2-40B4-BE49-F238E27FC236}">
                <a16:creationId xmlns:a16="http://schemas.microsoft.com/office/drawing/2014/main" id="{4B7167E2-D287-4845-99B0-68C05FEC2664}"/>
              </a:ext>
            </a:extLst>
          </p:cNvPr>
          <p:cNvSpPr>
            <a:spLocks noGrp="1"/>
          </p:cNvSpPr>
          <p:nvPr>
            <p:ph idx="1"/>
          </p:nvPr>
        </p:nvSpPr>
        <p:spPr/>
        <p:txBody>
          <a:bodyPr/>
          <a:lstStyle/>
          <a:p>
            <a:pPr>
              <a:lnSpc>
                <a:spcPct val="130000"/>
              </a:lnSpc>
            </a:pPr>
            <a:r>
              <a:rPr lang="en-GB" dirty="0"/>
              <a:t>Digitalna preobrazba prinaša številne izzive za podjetja v energetski industriji. Obvladovanje podatkov je ključnega pomena, saj so podatki osnova za učinkovito in uspešno digitalno preobrazbo.</a:t>
            </a:r>
          </a:p>
        </p:txBody>
      </p:sp>
    </p:spTree>
    <p:extLst>
      <p:ext uri="{BB962C8B-B14F-4D97-AF65-F5344CB8AC3E}">
        <p14:creationId xmlns:p14="http://schemas.microsoft.com/office/powerpoint/2010/main" val="27207595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92630D-5200-8F4C-9BE1-258903896F9E}"/>
              </a:ext>
            </a:extLst>
          </p:cNvPr>
          <p:cNvSpPr>
            <a:spLocks noGrp="1"/>
          </p:cNvSpPr>
          <p:nvPr>
            <p:ph type="title"/>
          </p:nvPr>
        </p:nvSpPr>
        <p:spPr/>
        <p:txBody>
          <a:bodyPr>
            <a:normAutofit/>
          </a:bodyPr>
          <a:lstStyle/>
          <a:p>
            <a:r>
              <a:rPr lang="en-GB" sz="3600" dirty="0"/>
              <a:t>Koraki za uspešno obvladovanje podatkov</a:t>
            </a:r>
            <a:endParaRPr lang="fr-FR" sz="3600" b="1" dirty="0"/>
          </a:p>
        </p:txBody>
      </p:sp>
      <p:sp>
        <p:nvSpPr>
          <p:cNvPr id="3" name="Espace réservé du contenu 2">
            <a:extLst>
              <a:ext uri="{FF2B5EF4-FFF2-40B4-BE49-F238E27FC236}">
                <a16:creationId xmlns:a16="http://schemas.microsoft.com/office/drawing/2014/main" id="{85C13FD5-1E4F-6349-A21A-FD346FD48CC8}"/>
              </a:ext>
            </a:extLst>
          </p:cNvPr>
          <p:cNvSpPr>
            <a:spLocks noGrp="1"/>
          </p:cNvSpPr>
          <p:nvPr>
            <p:ph idx="1"/>
          </p:nvPr>
        </p:nvSpPr>
        <p:spPr/>
        <p:txBody>
          <a:bodyPr/>
          <a:lstStyle/>
          <a:p>
            <a:pPr>
              <a:lnSpc>
                <a:spcPct val="130000"/>
              </a:lnSpc>
            </a:pPr>
            <a:r>
              <a:rPr lang="en-GB" dirty="0"/>
              <a:t>Prvi korak je določitev strategije za upravljanje podatkov, ki mora biti skladna s poslovnimi cilji podjetja.</a:t>
            </a:r>
          </a:p>
          <a:p>
            <a:pPr>
              <a:lnSpc>
                <a:spcPct val="130000"/>
              </a:lnSpc>
            </a:pPr>
            <a:r>
              <a:rPr lang="en-GB" dirty="0"/>
              <a:t>Drugi korak je zagotovitev ustrezne tehnološke infrastrukture za zbiranje, shranjevanje in obdelavo podatkov.</a:t>
            </a:r>
          </a:p>
          <a:p>
            <a:pPr>
              <a:lnSpc>
                <a:spcPct val="130000"/>
              </a:lnSpc>
            </a:pPr>
            <a:r>
              <a:rPr lang="en-GB" dirty="0"/>
              <a:t>Tretji korak je zagotovitev ustrezne ekipe strokovnjakov za upravljanje podatkov in analizo podatkov.</a:t>
            </a:r>
            <a:endParaRPr lang="fr-FR" dirty="0"/>
          </a:p>
        </p:txBody>
      </p:sp>
    </p:spTree>
    <p:extLst>
      <p:ext uri="{BB962C8B-B14F-4D97-AF65-F5344CB8AC3E}">
        <p14:creationId xmlns:p14="http://schemas.microsoft.com/office/powerpoint/2010/main" val="2994142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813C018-0195-C741-8877-1BBCD845CACE}"/>
              </a:ext>
            </a:extLst>
          </p:cNvPr>
          <p:cNvSpPr>
            <a:spLocks noGrp="1"/>
          </p:cNvSpPr>
          <p:nvPr>
            <p:ph type="ctrTitle"/>
          </p:nvPr>
        </p:nvSpPr>
        <p:spPr/>
        <p:txBody>
          <a:bodyPr/>
          <a:lstStyle/>
          <a:p>
            <a:r>
              <a:rPr lang="en-SI" dirty="0"/>
              <a:t>Temna plat zgodbe</a:t>
            </a:r>
          </a:p>
        </p:txBody>
      </p:sp>
      <p:sp>
        <p:nvSpPr>
          <p:cNvPr id="5" name="Text Placeholder 4">
            <a:extLst>
              <a:ext uri="{FF2B5EF4-FFF2-40B4-BE49-F238E27FC236}">
                <a16:creationId xmlns:a16="http://schemas.microsoft.com/office/drawing/2014/main" id="{C1ABCE6C-3BEF-3E4F-81BE-CEA3AC841588}"/>
              </a:ext>
            </a:extLst>
          </p:cNvPr>
          <p:cNvSpPr>
            <a:spLocks noGrp="1"/>
          </p:cNvSpPr>
          <p:nvPr>
            <p:ph type="subTitle" idx="1"/>
          </p:nvPr>
        </p:nvSpPr>
        <p:spPr/>
        <p:txBody>
          <a:bodyPr/>
          <a:lstStyle/>
          <a:p>
            <a:r>
              <a:rPr lang="en-SI" dirty="0"/>
              <a:t>Ko stvari niso več rožnate</a:t>
            </a:r>
          </a:p>
        </p:txBody>
      </p:sp>
    </p:spTree>
    <p:extLst>
      <p:ext uri="{BB962C8B-B14F-4D97-AF65-F5344CB8AC3E}">
        <p14:creationId xmlns:p14="http://schemas.microsoft.com/office/powerpoint/2010/main" val="13207894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A0399-B29E-3E48-A509-2660522F8607}"/>
              </a:ext>
            </a:extLst>
          </p:cNvPr>
          <p:cNvSpPr>
            <a:spLocks noGrp="1"/>
          </p:cNvSpPr>
          <p:nvPr>
            <p:ph type="title"/>
          </p:nvPr>
        </p:nvSpPr>
        <p:spPr/>
        <p:txBody>
          <a:bodyPr/>
          <a:lstStyle/>
          <a:p>
            <a:r>
              <a:rPr lang="en-GB" b="0" dirty="0"/>
              <a:t>Pot k boljšem poslovnem izidu</a:t>
            </a:r>
            <a:endParaRPr lang="en-SI" b="0" dirty="0"/>
          </a:p>
        </p:txBody>
      </p:sp>
      <p:sp>
        <p:nvSpPr>
          <p:cNvPr id="4" name="Content Placeholder 3">
            <a:extLst>
              <a:ext uri="{FF2B5EF4-FFF2-40B4-BE49-F238E27FC236}">
                <a16:creationId xmlns:a16="http://schemas.microsoft.com/office/drawing/2014/main" id="{4B7167E2-D287-4845-99B0-68C05FEC2664}"/>
              </a:ext>
            </a:extLst>
          </p:cNvPr>
          <p:cNvSpPr>
            <a:spLocks noGrp="1"/>
          </p:cNvSpPr>
          <p:nvPr>
            <p:ph idx="1"/>
          </p:nvPr>
        </p:nvSpPr>
        <p:spPr/>
        <p:txBody>
          <a:bodyPr/>
          <a:lstStyle/>
          <a:p>
            <a:pPr>
              <a:lnSpc>
                <a:spcPct val="130000"/>
              </a:lnSpc>
            </a:pPr>
            <a:r>
              <a:rPr lang="en-GB" dirty="0"/>
              <a:t>Upravljanje podatkov je ključno za uspešno digitalno preobrazbo v energetski industriji. Podjetja morajo imeti ustrezen sistem za upravljanje podatkov, ki jim omogoča, da zberejo, shranijo, obdelujejo in analizirajo podatke na učinkovit način. Upravljanje podatkov je ključno tudi za zagotavljanje skladnosti s predpisi in varovanje podatkov.</a:t>
            </a:r>
          </a:p>
        </p:txBody>
      </p:sp>
    </p:spTree>
    <p:extLst>
      <p:ext uri="{BB962C8B-B14F-4D97-AF65-F5344CB8AC3E}">
        <p14:creationId xmlns:p14="http://schemas.microsoft.com/office/powerpoint/2010/main" val="4808840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510B8E9-4ADE-7F4A-93F2-B70893879E96}"/>
              </a:ext>
            </a:extLst>
          </p:cNvPr>
          <p:cNvSpPr>
            <a:spLocks noGrp="1"/>
          </p:cNvSpPr>
          <p:nvPr>
            <p:ph type="title"/>
          </p:nvPr>
        </p:nvSpPr>
        <p:spPr/>
        <p:txBody>
          <a:bodyPr/>
          <a:lstStyle/>
          <a:p>
            <a:r>
              <a:rPr lang="en-SI" dirty="0"/>
              <a:t>Primerjava</a:t>
            </a:r>
          </a:p>
        </p:txBody>
      </p:sp>
      <p:sp>
        <p:nvSpPr>
          <p:cNvPr id="5" name="Content Placeholder 4">
            <a:extLst>
              <a:ext uri="{FF2B5EF4-FFF2-40B4-BE49-F238E27FC236}">
                <a16:creationId xmlns:a16="http://schemas.microsoft.com/office/drawing/2014/main" id="{33B6C3FC-AD4B-3F40-AF49-4DB05D83C99F}"/>
              </a:ext>
            </a:extLst>
          </p:cNvPr>
          <p:cNvSpPr>
            <a:spLocks noGrp="1"/>
          </p:cNvSpPr>
          <p:nvPr>
            <p:ph sz="half" idx="1"/>
          </p:nvPr>
        </p:nvSpPr>
        <p:spPr/>
        <p:txBody>
          <a:bodyPr/>
          <a:lstStyle/>
          <a:p>
            <a:r>
              <a:rPr lang="en-GB" dirty="0"/>
              <a:t>T</a:t>
            </a:r>
            <a:r>
              <a:rPr lang="en-SI" dirty="0"/>
              <a:t>ako je bilo prej</a:t>
            </a:r>
          </a:p>
        </p:txBody>
      </p:sp>
      <p:sp>
        <p:nvSpPr>
          <p:cNvPr id="6" name="Content Placeholder 5">
            <a:extLst>
              <a:ext uri="{FF2B5EF4-FFF2-40B4-BE49-F238E27FC236}">
                <a16:creationId xmlns:a16="http://schemas.microsoft.com/office/drawing/2014/main" id="{4CFF42AA-9F48-654E-A791-78EFC7213CC8}"/>
              </a:ext>
            </a:extLst>
          </p:cNvPr>
          <p:cNvSpPr>
            <a:spLocks noGrp="1"/>
          </p:cNvSpPr>
          <p:nvPr>
            <p:ph sz="half" idx="2"/>
          </p:nvPr>
        </p:nvSpPr>
        <p:spPr/>
        <p:txBody>
          <a:bodyPr/>
          <a:lstStyle/>
          <a:p>
            <a:r>
              <a:rPr lang="en-SI" dirty="0"/>
              <a:t>Tako bo potem</a:t>
            </a:r>
          </a:p>
        </p:txBody>
      </p:sp>
    </p:spTree>
    <p:extLst>
      <p:ext uri="{BB962C8B-B14F-4D97-AF65-F5344CB8AC3E}">
        <p14:creationId xmlns:p14="http://schemas.microsoft.com/office/powerpoint/2010/main" val="12399128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DFCD0FA-C852-7842-992D-92917057BDB1}"/>
              </a:ext>
            </a:extLst>
          </p:cNvPr>
          <p:cNvSpPr>
            <a:spLocks noGrp="1"/>
          </p:cNvSpPr>
          <p:nvPr>
            <p:ph type="title"/>
          </p:nvPr>
        </p:nvSpPr>
        <p:spPr/>
        <p:txBody>
          <a:bodyPr/>
          <a:lstStyle/>
          <a:p>
            <a:r>
              <a:rPr lang="en-SI" dirty="0"/>
              <a:t>Hvala za pozornost!</a:t>
            </a:r>
          </a:p>
        </p:txBody>
      </p:sp>
      <p:sp>
        <p:nvSpPr>
          <p:cNvPr id="5" name="Text Placeholder 4">
            <a:extLst>
              <a:ext uri="{FF2B5EF4-FFF2-40B4-BE49-F238E27FC236}">
                <a16:creationId xmlns:a16="http://schemas.microsoft.com/office/drawing/2014/main" id="{2D1C7B18-8168-2F42-A2BB-716D6E2D2EFF}"/>
              </a:ext>
            </a:extLst>
          </p:cNvPr>
          <p:cNvSpPr>
            <a:spLocks noGrp="1"/>
          </p:cNvSpPr>
          <p:nvPr>
            <p:ph type="body" idx="1"/>
          </p:nvPr>
        </p:nvSpPr>
        <p:spPr/>
        <p:txBody>
          <a:bodyPr/>
          <a:lstStyle/>
          <a:p>
            <a:endParaRPr lang="en-SI" dirty="0"/>
          </a:p>
        </p:txBody>
      </p:sp>
    </p:spTree>
    <p:extLst>
      <p:ext uri="{BB962C8B-B14F-4D97-AF65-F5344CB8AC3E}">
        <p14:creationId xmlns:p14="http://schemas.microsoft.com/office/powerpoint/2010/main" val="37962101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F7249-DA9F-4833-A532-B7B1D1D9CDE1}"/>
              </a:ext>
            </a:extLst>
          </p:cNvPr>
          <p:cNvSpPr>
            <a:spLocks noGrp="1"/>
          </p:cNvSpPr>
          <p:nvPr>
            <p:ph type="title"/>
          </p:nvPr>
        </p:nvSpPr>
        <p:spPr/>
        <p:txBody>
          <a:bodyPr/>
          <a:lstStyle/>
          <a:p>
            <a:r>
              <a:rPr lang="en-SI" dirty="0"/>
              <a:t>Naslov s Pies temo</a:t>
            </a:r>
          </a:p>
        </p:txBody>
      </p:sp>
      <p:sp>
        <p:nvSpPr>
          <p:cNvPr id="3" name="Content Placeholder 2">
            <a:extLst>
              <a:ext uri="{FF2B5EF4-FFF2-40B4-BE49-F238E27FC236}">
                <a16:creationId xmlns:a16="http://schemas.microsoft.com/office/drawing/2014/main" id="{3BFB4690-0FC7-34A9-4E68-07DD727EF0B5}"/>
              </a:ext>
            </a:extLst>
          </p:cNvPr>
          <p:cNvSpPr>
            <a:spLocks noGrp="1"/>
          </p:cNvSpPr>
          <p:nvPr>
            <p:ph idx="1"/>
          </p:nvPr>
        </p:nvSpPr>
        <p:spPr/>
        <p:txBody>
          <a:bodyPr/>
          <a:lstStyle/>
          <a:p>
            <a:r>
              <a:rPr lang="en-GB" dirty="0"/>
              <a:t>Pomen kakovostnih podatkov</a:t>
            </a:r>
          </a:p>
          <a:p>
            <a:r>
              <a:rPr lang="en-GB" dirty="0"/>
              <a:t>Upravljanje podatkov za boljši poslovni izid</a:t>
            </a:r>
          </a:p>
          <a:p>
            <a:r>
              <a:rPr lang="en-GB" dirty="0"/>
              <a:t>Koraki za uspešno obvladovanje podatkov v digitalni preobrazbi</a:t>
            </a:r>
            <a:endParaRPr lang="en-SI" dirty="0"/>
          </a:p>
        </p:txBody>
      </p:sp>
    </p:spTree>
    <p:extLst>
      <p:ext uri="{BB962C8B-B14F-4D97-AF65-F5344CB8AC3E}">
        <p14:creationId xmlns:p14="http://schemas.microsoft.com/office/powerpoint/2010/main" val="29829519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9C133-7F32-D900-B9E6-33C39BE5ED9A}"/>
              </a:ext>
            </a:extLst>
          </p:cNvPr>
          <p:cNvSpPr>
            <a:spLocks noGrp="1"/>
          </p:cNvSpPr>
          <p:nvPr>
            <p:ph type="title"/>
          </p:nvPr>
        </p:nvSpPr>
        <p:spPr/>
        <p:txBody>
          <a:bodyPr/>
          <a:lstStyle/>
          <a:p>
            <a:r>
              <a:rPr lang="en-SI" dirty="0"/>
              <a:t>Coffee Time</a:t>
            </a:r>
          </a:p>
        </p:txBody>
      </p:sp>
      <p:sp>
        <p:nvSpPr>
          <p:cNvPr id="3" name="Text Placeholder 2">
            <a:extLst>
              <a:ext uri="{FF2B5EF4-FFF2-40B4-BE49-F238E27FC236}">
                <a16:creationId xmlns:a16="http://schemas.microsoft.com/office/drawing/2014/main" id="{F7AE6B2D-7ABE-CD2F-BF6A-037A94A1CB50}"/>
              </a:ext>
            </a:extLst>
          </p:cNvPr>
          <p:cNvSpPr>
            <a:spLocks noGrp="1"/>
          </p:cNvSpPr>
          <p:nvPr>
            <p:ph type="body" idx="1"/>
          </p:nvPr>
        </p:nvSpPr>
        <p:spPr/>
        <p:txBody>
          <a:bodyPr/>
          <a:lstStyle/>
          <a:p>
            <a:r>
              <a:rPr lang="en-SI" dirty="0"/>
              <a:t>15 minut, do 12.00</a:t>
            </a:r>
          </a:p>
        </p:txBody>
      </p:sp>
    </p:spTree>
    <p:extLst>
      <p:ext uri="{BB962C8B-B14F-4D97-AF65-F5344CB8AC3E}">
        <p14:creationId xmlns:p14="http://schemas.microsoft.com/office/powerpoint/2010/main" val="2856970359"/>
      </p:ext>
    </p:extLst>
  </p:cSld>
  <p:clrMapOvr>
    <a:masterClrMapping/>
  </p:clrMapOvr>
</p:sld>
</file>

<file path=ppt/theme/theme1.xml><?xml version="1.0" encoding="utf-8"?>
<a:theme xmlns:a="http://schemas.openxmlformats.org/drawingml/2006/main" name="PIES Light">
  <a:themeElements>
    <a:clrScheme name="PIES">
      <a:dk1>
        <a:srgbClr val="3E4E61"/>
      </a:dk1>
      <a:lt1>
        <a:srgbClr val="FFFFFF"/>
      </a:lt1>
      <a:dk2>
        <a:srgbClr val="4D601B"/>
      </a:dk2>
      <a:lt2>
        <a:srgbClr val="E7E6E6"/>
      </a:lt2>
      <a:accent1>
        <a:srgbClr val="FDA228"/>
      </a:accent1>
      <a:accent2>
        <a:srgbClr val="ADC022"/>
      </a:accent2>
      <a:accent3>
        <a:srgbClr val="FEBC2C"/>
      </a:accent3>
      <a:accent4>
        <a:srgbClr val="2783C8"/>
      </a:accent4>
      <a:accent5>
        <a:srgbClr val="708A21"/>
      </a:accent5>
      <a:accent6>
        <a:srgbClr val="46ACDD"/>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IES Light /w Lines">
  <a:themeElements>
    <a:clrScheme name="PIES">
      <a:dk1>
        <a:srgbClr val="3E4E61"/>
      </a:dk1>
      <a:lt1>
        <a:srgbClr val="FFFFFF"/>
      </a:lt1>
      <a:dk2>
        <a:srgbClr val="4D601B"/>
      </a:dk2>
      <a:lt2>
        <a:srgbClr val="E7E6E6"/>
      </a:lt2>
      <a:accent1>
        <a:srgbClr val="FDA228"/>
      </a:accent1>
      <a:accent2>
        <a:srgbClr val="ADC022"/>
      </a:accent2>
      <a:accent3>
        <a:srgbClr val="FEBC2C"/>
      </a:accent3>
      <a:accent4>
        <a:srgbClr val="2783C8"/>
      </a:accent4>
      <a:accent5>
        <a:srgbClr val="708A21"/>
      </a:accent5>
      <a:accent6>
        <a:srgbClr val="46ACDD"/>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IES Light /w Lines (smaller)">
  <a:themeElements>
    <a:clrScheme name="PIES">
      <a:dk1>
        <a:srgbClr val="3E4E61"/>
      </a:dk1>
      <a:lt1>
        <a:srgbClr val="FFFFFF"/>
      </a:lt1>
      <a:dk2>
        <a:srgbClr val="4D601B"/>
      </a:dk2>
      <a:lt2>
        <a:srgbClr val="E7E6E6"/>
      </a:lt2>
      <a:accent1>
        <a:srgbClr val="FDA228"/>
      </a:accent1>
      <a:accent2>
        <a:srgbClr val="ADC022"/>
      </a:accent2>
      <a:accent3>
        <a:srgbClr val="FEBC2C"/>
      </a:accent3>
      <a:accent4>
        <a:srgbClr val="2783C8"/>
      </a:accent4>
      <a:accent5>
        <a:srgbClr val="708A21"/>
      </a:accent5>
      <a:accent6>
        <a:srgbClr val="46ACDD"/>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PIES Dark">
  <a:themeElements>
    <a:clrScheme name="PIES">
      <a:dk1>
        <a:srgbClr val="3E4E61"/>
      </a:dk1>
      <a:lt1>
        <a:srgbClr val="FFFFFF"/>
      </a:lt1>
      <a:dk2>
        <a:srgbClr val="4D601B"/>
      </a:dk2>
      <a:lt2>
        <a:srgbClr val="E7E6E6"/>
      </a:lt2>
      <a:accent1>
        <a:srgbClr val="FDA228"/>
      </a:accent1>
      <a:accent2>
        <a:srgbClr val="ADC022"/>
      </a:accent2>
      <a:accent3>
        <a:srgbClr val="FEBC2C"/>
      </a:accent3>
      <a:accent4>
        <a:srgbClr val="2783C8"/>
      </a:accent4>
      <a:accent5>
        <a:srgbClr val="708A21"/>
      </a:accent5>
      <a:accent6>
        <a:srgbClr val="46ACDD"/>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PIES Dark /w Lines">
  <a:themeElements>
    <a:clrScheme name="PIES">
      <a:dk1>
        <a:srgbClr val="3E4E61"/>
      </a:dk1>
      <a:lt1>
        <a:srgbClr val="FFFFFF"/>
      </a:lt1>
      <a:dk2>
        <a:srgbClr val="4D601B"/>
      </a:dk2>
      <a:lt2>
        <a:srgbClr val="E7E6E6"/>
      </a:lt2>
      <a:accent1>
        <a:srgbClr val="FDA228"/>
      </a:accent1>
      <a:accent2>
        <a:srgbClr val="ADC022"/>
      </a:accent2>
      <a:accent3>
        <a:srgbClr val="FEBC2C"/>
      </a:accent3>
      <a:accent4>
        <a:srgbClr val="2783C8"/>
      </a:accent4>
      <a:accent5>
        <a:srgbClr val="708A21"/>
      </a:accent5>
      <a:accent6>
        <a:srgbClr val="46ACDD"/>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PIES Dark /w Lines">
  <a:themeElements>
    <a:clrScheme name="PIES">
      <a:dk1>
        <a:srgbClr val="3E4E61"/>
      </a:dk1>
      <a:lt1>
        <a:srgbClr val="FFFFFF"/>
      </a:lt1>
      <a:dk2>
        <a:srgbClr val="4D601B"/>
      </a:dk2>
      <a:lt2>
        <a:srgbClr val="E7E6E6"/>
      </a:lt2>
      <a:accent1>
        <a:srgbClr val="FDA228"/>
      </a:accent1>
      <a:accent2>
        <a:srgbClr val="ADC022"/>
      </a:accent2>
      <a:accent3>
        <a:srgbClr val="FEBC2C"/>
      </a:accent3>
      <a:accent4>
        <a:srgbClr val="2783C8"/>
      </a:accent4>
      <a:accent5>
        <a:srgbClr val="708A21"/>
      </a:accent5>
      <a:accent6>
        <a:srgbClr val="46ACDD"/>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PIES Orange">
  <a:themeElements>
    <a:clrScheme name="PIES">
      <a:dk1>
        <a:srgbClr val="3E4E61"/>
      </a:dk1>
      <a:lt1>
        <a:srgbClr val="FFFFFF"/>
      </a:lt1>
      <a:dk2>
        <a:srgbClr val="4D601B"/>
      </a:dk2>
      <a:lt2>
        <a:srgbClr val="E7E6E6"/>
      </a:lt2>
      <a:accent1>
        <a:srgbClr val="FDA228"/>
      </a:accent1>
      <a:accent2>
        <a:srgbClr val="ADC022"/>
      </a:accent2>
      <a:accent3>
        <a:srgbClr val="FEBC2C"/>
      </a:accent3>
      <a:accent4>
        <a:srgbClr val="2783C8"/>
      </a:accent4>
      <a:accent5>
        <a:srgbClr val="708A21"/>
      </a:accent5>
      <a:accent6>
        <a:srgbClr val="46ACDD"/>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Tema - light">
  <a:themeElements>
    <a:clrScheme name="PIES">
      <a:dk1>
        <a:srgbClr val="3E4E61"/>
      </a:dk1>
      <a:lt1>
        <a:srgbClr val="FFFFFF"/>
      </a:lt1>
      <a:dk2>
        <a:srgbClr val="4D601B"/>
      </a:dk2>
      <a:lt2>
        <a:srgbClr val="E7E6E6"/>
      </a:lt2>
      <a:accent1>
        <a:srgbClr val="FDA228"/>
      </a:accent1>
      <a:accent2>
        <a:srgbClr val="ADC022"/>
      </a:accent2>
      <a:accent3>
        <a:srgbClr val="FEBC2C"/>
      </a:accent3>
      <a:accent4>
        <a:srgbClr val="2783C8"/>
      </a:accent4>
      <a:accent5>
        <a:srgbClr val="708A21"/>
      </a:accent5>
      <a:accent6>
        <a:srgbClr val="46ACDD"/>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Teme - dark">
  <a:themeElements>
    <a:clrScheme name="PIES">
      <a:dk1>
        <a:srgbClr val="3E4E61"/>
      </a:dk1>
      <a:lt1>
        <a:srgbClr val="FFFFFF"/>
      </a:lt1>
      <a:dk2>
        <a:srgbClr val="4D601B"/>
      </a:dk2>
      <a:lt2>
        <a:srgbClr val="E7E6E6"/>
      </a:lt2>
      <a:accent1>
        <a:srgbClr val="FDA228"/>
      </a:accent1>
      <a:accent2>
        <a:srgbClr val="ADC022"/>
      </a:accent2>
      <a:accent3>
        <a:srgbClr val="FEBC2C"/>
      </a:accent3>
      <a:accent4>
        <a:srgbClr val="2783C8"/>
      </a:accent4>
      <a:accent5>
        <a:srgbClr val="708A21"/>
      </a:accent5>
      <a:accent6>
        <a:srgbClr val="46ACDD"/>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340</TotalTime>
  <Words>198</Words>
  <Application>Microsoft Macintosh PowerPoint</Application>
  <PresentationFormat>Widescreen</PresentationFormat>
  <Paragraphs>22</Paragraphs>
  <Slides>9</Slides>
  <Notes>0</Notes>
  <HiddenSlides>0</HiddenSlides>
  <MMClips>0</MMClips>
  <ScaleCrop>false</ScaleCrop>
  <HeadingPairs>
    <vt:vector size="6" baseType="variant">
      <vt:variant>
        <vt:lpstr>Fonts Used</vt:lpstr>
      </vt:variant>
      <vt:variant>
        <vt:i4>3</vt:i4>
      </vt:variant>
      <vt:variant>
        <vt:lpstr>Theme</vt:lpstr>
      </vt:variant>
      <vt:variant>
        <vt:i4>9</vt:i4>
      </vt:variant>
      <vt:variant>
        <vt:lpstr>Slide Titles</vt:lpstr>
      </vt:variant>
      <vt:variant>
        <vt:i4>9</vt:i4>
      </vt:variant>
    </vt:vector>
  </HeadingPairs>
  <TitlesOfParts>
    <vt:vector size="21" baseType="lpstr">
      <vt:lpstr>Arial</vt:lpstr>
      <vt:lpstr>Calibri</vt:lpstr>
      <vt:lpstr>Poppins</vt:lpstr>
      <vt:lpstr>PIES Light</vt:lpstr>
      <vt:lpstr>PIES Light /w Lines</vt:lpstr>
      <vt:lpstr>PIES Light /w Lines (smaller)</vt:lpstr>
      <vt:lpstr>PIES Dark</vt:lpstr>
      <vt:lpstr>PIES Dark /w Lines</vt:lpstr>
      <vt:lpstr>1_PIES Dark /w Lines</vt:lpstr>
      <vt:lpstr>PIES Orange</vt:lpstr>
      <vt:lpstr>Tema - light</vt:lpstr>
      <vt:lpstr>Teme - dark</vt:lpstr>
      <vt:lpstr>Obvladovanje podatkov v digitalni preobrazbi</vt:lpstr>
      <vt:lpstr>Pomen kakovostnih podatkov</vt:lpstr>
      <vt:lpstr>Koraki za uspešno obvladovanje podatkov</vt:lpstr>
      <vt:lpstr>Temna plat zgodbe</vt:lpstr>
      <vt:lpstr>Pot k boljšem poslovnem izidu</vt:lpstr>
      <vt:lpstr>Primerjava</vt:lpstr>
      <vt:lpstr>Hvala za pozornost!</vt:lpstr>
      <vt:lpstr>Naslov s Pies temo</vt:lpstr>
      <vt:lpstr>Coffee Time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Kakšen big &amp; important naslov</dc:title>
  <dc:creator>Matej Kirn Starič</dc:creator>
  <cp:lastModifiedBy>Microsoft Office User</cp:lastModifiedBy>
  <cp:revision>4</cp:revision>
  <dcterms:created xsi:type="dcterms:W3CDTF">2022-03-27T20:08:59Z</dcterms:created>
  <dcterms:modified xsi:type="dcterms:W3CDTF">2023-04-12T10:27:16Z</dcterms:modified>
</cp:coreProperties>
</file>